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Tiernan" userId="c487431d-6fc6-4e73-9900-231ffe077355" providerId="ADAL" clId="{AF6D9943-8BD4-441D-B67E-DCF6B33EABA1}"/>
    <pc:docChg chg="custSel addSld delSld modSld">
      <pc:chgData name="Elizabeth Tiernan" userId="c487431d-6fc6-4e73-9900-231ffe077355" providerId="ADAL" clId="{AF6D9943-8BD4-441D-B67E-DCF6B33EABA1}" dt="2021-04-18T21:39:26.277" v="659" actId="1076"/>
      <pc:docMkLst>
        <pc:docMk/>
      </pc:docMkLst>
      <pc:sldChg chg="addSp modSp">
        <pc:chgData name="Elizabeth Tiernan" userId="c487431d-6fc6-4e73-9900-231ffe077355" providerId="ADAL" clId="{AF6D9943-8BD4-441D-B67E-DCF6B33EABA1}" dt="2021-04-18T21:15:46.497" v="5" actId="20577"/>
        <pc:sldMkLst>
          <pc:docMk/>
          <pc:sldMk cId="1466239651" sldId="259"/>
        </pc:sldMkLst>
        <pc:spChg chg="add mod">
          <ac:chgData name="Elizabeth Tiernan" userId="c487431d-6fc6-4e73-9900-231ffe077355" providerId="ADAL" clId="{AF6D9943-8BD4-441D-B67E-DCF6B33EABA1}" dt="2021-04-18T21:15:46.497" v="5" actId="20577"/>
          <ac:spMkLst>
            <pc:docMk/>
            <pc:sldMk cId="1466239651" sldId="259"/>
            <ac:spMk id="4" creationId="{37CC3CCD-EB71-4C47-A943-617AB9C3F2FE}"/>
          </ac:spMkLst>
        </pc:spChg>
      </pc:sldChg>
      <pc:sldChg chg="addSp modSp">
        <pc:chgData name="Elizabeth Tiernan" userId="c487431d-6fc6-4e73-9900-231ffe077355" providerId="ADAL" clId="{AF6D9943-8BD4-441D-B67E-DCF6B33EABA1}" dt="2021-04-18T21:19:55.895" v="631" actId="20577"/>
        <pc:sldMkLst>
          <pc:docMk/>
          <pc:sldMk cId="1102716547" sldId="260"/>
        </pc:sldMkLst>
        <pc:spChg chg="add mod">
          <ac:chgData name="Elizabeth Tiernan" userId="c487431d-6fc6-4e73-9900-231ffe077355" providerId="ADAL" clId="{AF6D9943-8BD4-441D-B67E-DCF6B33EABA1}" dt="2021-04-18T21:16:06.529" v="23" actId="20577"/>
          <ac:spMkLst>
            <pc:docMk/>
            <pc:sldMk cId="1102716547" sldId="260"/>
            <ac:spMk id="4" creationId="{5BBA73D6-729F-45BD-9D23-DB0CD1E28C8A}"/>
          </ac:spMkLst>
        </pc:spChg>
        <pc:spChg chg="add mod">
          <ac:chgData name="Elizabeth Tiernan" userId="c487431d-6fc6-4e73-9900-231ffe077355" providerId="ADAL" clId="{AF6D9943-8BD4-441D-B67E-DCF6B33EABA1}" dt="2021-04-18T21:19:55.895" v="631" actId="20577"/>
          <ac:spMkLst>
            <pc:docMk/>
            <pc:sldMk cId="1102716547" sldId="260"/>
            <ac:spMk id="5" creationId="{224CADCC-EF60-4D08-A1DC-CEBFC9B18DEE}"/>
          </ac:spMkLst>
        </pc:spChg>
      </pc:sldChg>
      <pc:sldChg chg="del">
        <pc:chgData name="Elizabeth Tiernan" userId="c487431d-6fc6-4e73-9900-231ffe077355" providerId="ADAL" clId="{AF6D9943-8BD4-441D-B67E-DCF6B33EABA1}" dt="2021-04-18T21:20:30.262" v="632" actId="2696"/>
        <pc:sldMkLst>
          <pc:docMk/>
          <pc:sldMk cId="1007824962" sldId="261"/>
        </pc:sldMkLst>
      </pc:sldChg>
      <pc:sldChg chg="addSp modSp add">
        <pc:chgData name="Elizabeth Tiernan" userId="c487431d-6fc6-4e73-9900-231ffe077355" providerId="ADAL" clId="{AF6D9943-8BD4-441D-B67E-DCF6B33EABA1}" dt="2021-04-18T21:37:53.037" v="650"/>
        <pc:sldMkLst>
          <pc:docMk/>
          <pc:sldMk cId="2524125109" sldId="261"/>
        </pc:sldMkLst>
        <pc:spChg chg="mod">
          <ac:chgData name="Elizabeth Tiernan" userId="c487431d-6fc6-4e73-9900-231ffe077355" providerId="ADAL" clId="{AF6D9943-8BD4-441D-B67E-DCF6B33EABA1}" dt="2021-04-18T21:37:39.241" v="649" actId="20577"/>
          <ac:spMkLst>
            <pc:docMk/>
            <pc:sldMk cId="2524125109" sldId="261"/>
            <ac:spMk id="2" creationId="{64D13ECB-9DCD-47CC-A03C-3CEFE2413422}"/>
          </ac:spMkLst>
        </pc:spChg>
        <pc:spChg chg="mod">
          <ac:chgData name="Elizabeth Tiernan" userId="c487431d-6fc6-4e73-9900-231ffe077355" providerId="ADAL" clId="{AF6D9943-8BD4-441D-B67E-DCF6B33EABA1}" dt="2021-04-18T21:37:36.067" v="639"/>
          <ac:spMkLst>
            <pc:docMk/>
            <pc:sldMk cId="2524125109" sldId="261"/>
            <ac:spMk id="3" creationId="{92CA3FF0-49C6-45F0-9FF0-4855EB2EB2F6}"/>
          </ac:spMkLst>
        </pc:spChg>
        <pc:picChg chg="add">
          <ac:chgData name="Elizabeth Tiernan" userId="c487431d-6fc6-4e73-9900-231ffe077355" providerId="ADAL" clId="{AF6D9943-8BD4-441D-B67E-DCF6B33EABA1}" dt="2021-04-18T21:37:53.037" v="650"/>
          <ac:picMkLst>
            <pc:docMk/>
            <pc:sldMk cId="2524125109" sldId="261"/>
            <ac:picMk id="4" creationId="{F05C809B-F1C6-4409-9A28-3F0FB100A40D}"/>
          </ac:picMkLst>
        </pc:picChg>
      </pc:sldChg>
      <pc:sldChg chg="addSp delSp modSp add">
        <pc:chgData name="Elizabeth Tiernan" userId="c487431d-6fc6-4e73-9900-231ffe077355" providerId="ADAL" clId="{AF6D9943-8BD4-441D-B67E-DCF6B33EABA1}" dt="2021-04-18T21:39:26.277" v="659" actId="1076"/>
        <pc:sldMkLst>
          <pc:docMk/>
          <pc:sldMk cId="2719034760" sldId="262"/>
        </pc:sldMkLst>
        <pc:spChg chg="del">
          <ac:chgData name="Elizabeth Tiernan" userId="c487431d-6fc6-4e73-9900-231ffe077355" providerId="ADAL" clId="{AF6D9943-8BD4-441D-B67E-DCF6B33EABA1}" dt="2021-04-18T21:37:58.820" v="652"/>
          <ac:spMkLst>
            <pc:docMk/>
            <pc:sldMk cId="2719034760" sldId="262"/>
            <ac:spMk id="3" creationId="{9DA85ABB-3105-4E4B-97F5-0C6658663DF1}"/>
          </ac:spMkLst>
        </pc:spChg>
        <pc:spChg chg="add del">
          <ac:chgData name="Elizabeth Tiernan" userId="c487431d-6fc6-4e73-9900-231ffe077355" providerId="ADAL" clId="{AF6D9943-8BD4-441D-B67E-DCF6B33EABA1}" dt="2021-04-18T21:38:37.180" v="655"/>
          <ac:spMkLst>
            <pc:docMk/>
            <pc:sldMk cId="2719034760" sldId="262"/>
            <ac:spMk id="5" creationId="{F3DB3AB5-FD19-4DC9-9418-A8F144980815}"/>
          </ac:spMkLst>
        </pc:spChg>
        <pc:picChg chg="add mod">
          <ac:chgData name="Elizabeth Tiernan" userId="c487431d-6fc6-4e73-9900-231ffe077355" providerId="ADAL" clId="{AF6D9943-8BD4-441D-B67E-DCF6B33EABA1}" dt="2021-04-18T21:38:02.315" v="653" actId="1076"/>
          <ac:picMkLst>
            <pc:docMk/>
            <pc:sldMk cId="2719034760" sldId="262"/>
            <ac:picMk id="4" creationId="{41DCD818-CDA0-4050-8FC5-576495121546}"/>
          </ac:picMkLst>
        </pc:picChg>
        <pc:picChg chg="add mod">
          <ac:chgData name="Elizabeth Tiernan" userId="c487431d-6fc6-4e73-9900-231ffe077355" providerId="ADAL" clId="{AF6D9943-8BD4-441D-B67E-DCF6B33EABA1}" dt="2021-04-18T21:39:26.277" v="659" actId="1076"/>
          <ac:picMkLst>
            <pc:docMk/>
            <pc:sldMk cId="2719034760" sldId="262"/>
            <ac:picMk id="6" creationId="{BF28635F-4F71-4198-B34E-F0F19B86BD9E}"/>
          </ac:picMkLst>
        </pc:picChg>
      </pc:sldChg>
      <pc:sldChg chg="del">
        <pc:chgData name="Elizabeth Tiernan" userId="c487431d-6fc6-4e73-9900-231ffe077355" providerId="ADAL" clId="{AF6D9943-8BD4-441D-B67E-DCF6B33EABA1}" dt="2021-04-18T21:20:31.837" v="633" actId="2696"/>
        <pc:sldMkLst>
          <pc:docMk/>
          <pc:sldMk cId="3471750435" sldId="262"/>
        </pc:sldMkLst>
      </pc:sldChg>
      <pc:sldChg chg="del">
        <pc:chgData name="Elizabeth Tiernan" userId="c487431d-6fc6-4e73-9900-231ffe077355" providerId="ADAL" clId="{AF6D9943-8BD4-441D-B67E-DCF6B33EABA1}" dt="2021-04-18T21:20:32.401" v="634" actId="2696"/>
        <pc:sldMkLst>
          <pc:docMk/>
          <pc:sldMk cId="921625620" sldId="263"/>
        </pc:sldMkLst>
      </pc:sldChg>
      <pc:sldChg chg="del">
        <pc:chgData name="Elizabeth Tiernan" userId="c487431d-6fc6-4e73-9900-231ffe077355" providerId="ADAL" clId="{AF6D9943-8BD4-441D-B67E-DCF6B33EABA1}" dt="2021-04-18T21:20:32.905" v="635" actId="2696"/>
        <pc:sldMkLst>
          <pc:docMk/>
          <pc:sldMk cId="683455427" sldId="264"/>
        </pc:sldMkLst>
      </pc:sldChg>
      <pc:sldChg chg="del">
        <pc:chgData name="Elizabeth Tiernan" userId="c487431d-6fc6-4e73-9900-231ffe077355" providerId="ADAL" clId="{AF6D9943-8BD4-441D-B67E-DCF6B33EABA1}" dt="2021-04-18T21:20:33.416" v="636" actId="2696"/>
        <pc:sldMkLst>
          <pc:docMk/>
          <pc:sldMk cId="1121710789" sldId="265"/>
        </pc:sldMkLst>
      </pc:sldChg>
      <pc:sldChg chg="del">
        <pc:chgData name="Elizabeth Tiernan" userId="c487431d-6fc6-4e73-9900-231ffe077355" providerId="ADAL" clId="{AF6D9943-8BD4-441D-B67E-DCF6B33EABA1}" dt="2021-04-18T21:20:34.182" v="637" actId="2696"/>
        <pc:sldMkLst>
          <pc:docMk/>
          <pc:sldMk cId="2168581466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ACDEC-D3FB-40F6-9AF2-F699FFA27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888AF-7AFB-47B6-8FC5-189C07ED7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DDA1D-C0A7-481B-AD47-6BE0EC1B7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9C0B-D581-4321-B4C7-76DB82A87251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B1E14-611B-4B2B-94A6-084F17168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C6FB4-DECA-4634-A387-115066363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1544-41EF-4F8C-B2D4-AB1343362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4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60F1A-C486-4EF1-9870-D1AA99DD6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8C5BF0-7200-4B45-AB7F-8B81DC411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B4EB7-856F-422A-B6CB-96E3AA005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9C0B-D581-4321-B4C7-76DB82A87251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03200-5766-46BF-AB43-BBD22A6C4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E7A13-7482-40AA-B566-2C77A9CDC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1544-41EF-4F8C-B2D4-AB1343362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74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FFF337-2ACF-400B-8C32-799F660805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2BBFB-B414-445D-8AC6-139379894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90449-F43C-4E78-B102-8ED5CF30D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9C0B-D581-4321-B4C7-76DB82A87251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4AEB2-1247-4E06-AE87-2A0B737FE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C150B-B295-4BD5-9A4A-66182C379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1544-41EF-4F8C-B2D4-AB1343362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79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4844-499D-4488-A993-D540115C2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59494-3325-4080-8C24-A2DCECF0D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D15A4-6B8E-4E10-8849-22AFCFB84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9C0B-D581-4321-B4C7-76DB82A87251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84DCF-F9B9-4CE7-B668-C88A56D1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BCC35-C4E2-4E0F-B26F-E2623D070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1544-41EF-4F8C-B2D4-AB1343362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1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789D5-A160-43E3-871E-E13040977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F24E1-7D2A-48B8-80CD-77F431585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0DAAF-69DB-4596-A793-1F9605328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9C0B-D581-4321-B4C7-76DB82A87251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10BEF-1F93-4E4C-830F-63BB225EE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05AAD-9A5A-4809-958E-0EA1028AC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1544-41EF-4F8C-B2D4-AB1343362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86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80D84-00DA-40C1-B0E8-C542E5BD0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57A1C-6B29-434F-8E41-9A497DAC7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0E88C2-3CDB-4404-8674-5B5ED185F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7EA89-83D9-4A0A-9A8C-C5297AC64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9C0B-D581-4321-B4C7-76DB82A87251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5DDE91-CCD0-45A9-9046-5486AB24E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70CB8-EA32-4ECD-A0F9-1D5FCBC1D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1544-41EF-4F8C-B2D4-AB1343362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05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20EA8-1C26-48C5-A787-BD4A25962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AAECC-C524-444E-BBF4-A17007FED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A329CE-035E-4CEC-9CD4-FF982B7E8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6DBAD1-0462-447E-9C7E-D825EEDAB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81422F-DBBD-46C6-823E-478130761D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539EAB-F600-43CF-AD49-E6B180E4A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9C0B-D581-4321-B4C7-76DB82A87251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6831C9-2D6E-4DE8-904F-0213432F4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C2CA8A-779A-4C45-ADB8-F57518B7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1544-41EF-4F8C-B2D4-AB1343362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67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D1E10-A9E1-45A7-9CED-8D2F84A4D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83499F-ED6D-41F4-8911-618627CA7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9C0B-D581-4321-B4C7-76DB82A87251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EAD4B5-ED70-4AB6-91B2-1C082648F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E0A35-4CE9-49D8-B992-4B81251D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1544-41EF-4F8C-B2D4-AB1343362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49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ECA70F-9FB9-44E7-A47B-BF4D59281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9C0B-D581-4321-B4C7-76DB82A87251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4BBD0-D8E0-417F-AD2F-21E3F25A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48EF1-9C51-4EAD-806A-F03770A9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1544-41EF-4F8C-B2D4-AB1343362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64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04846-B7D0-419D-B695-DA8CBFE20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AC056-D67E-4E8B-852E-8E055F06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814FA-2D46-4B75-AF85-779CDEEC4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4BF70-2D47-44D9-9602-9ABDCC427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9C0B-D581-4321-B4C7-76DB82A87251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D7405-79AA-4E83-BE0C-A28875DEA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902D8-662B-4E50-A766-C2F3D5A6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1544-41EF-4F8C-B2D4-AB1343362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47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8E87B-2D58-4898-872F-C82977088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49EF3F-BAB3-4EF4-88F2-1DECAAB42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BB096-239C-4BDD-9C7D-BBF4CEE61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F3965-961A-40F7-BECA-91D271609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9C0B-D581-4321-B4C7-76DB82A87251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A495F-6BD0-47DB-A1C0-8D061B26A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B309C2-C2EB-4FF8-9621-FE74D4B0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1544-41EF-4F8C-B2D4-AB1343362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40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64CD10-8568-40DD-9E6F-6F06DF28A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07E6B-BA3A-4E80-90FB-6BE11B22E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20814-C2D7-409A-A7B8-111A50A72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99C0B-D581-4321-B4C7-76DB82A87251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0492A-3EBA-41F6-8E37-A0B5B0A0D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973E7-4873-4B57-96B7-FA2884900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11544-41EF-4F8C-B2D4-AB1343362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71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DBBC-705F-4FE0-85C3-26892FB364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Welsh Baccalaureate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B6F3A6-763B-41A6-800D-93BE10D7C7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Enterprise and Employability Challenge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7A0AFA-F753-4E57-869A-46302DD03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975" y="5743575"/>
            <a:ext cx="79810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20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502AB2-FC09-4B94-B991-BD0BF5D26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4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76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A221A8-47C8-4F4F-A26B-E88F49BA2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5" y="209528"/>
            <a:ext cx="5418290" cy="495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2787E4-8405-4F51-A48C-8DB0F7BF3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488" y="5859693"/>
            <a:ext cx="1295512" cy="998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19AD2B-456F-4D66-B3EA-C11E17F4A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66" y="3313467"/>
            <a:ext cx="2514818" cy="2682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B2B5EB-4493-4574-B4A0-2396A03FC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1557" y="548093"/>
            <a:ext cx="2476715" cy="5311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9ABBD9-7C92-448F-A775-DB530B14ACDF}"/>
              </a:ext>
            </a:extLst>
          </p:cNvPr>
          <p:cNvSpPr txBox="1"/>
          <p:nvPr/>
        </p:nvSpPr>
        <p:spPr>
          <a:xfrm>
            <a:off x="361950" y="1009650"/>
            <a:ext cx="4867275" cy="20313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skills you are assessed in include Creativity and Innovation and Personal Effectiveness.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Refer back to your skills audit you completed in September and take a copy of your </a:t>
            </a:r>
            <a:r>
              <a:rPr lang="en-US" b="1" dirty="0">
                <a:solidFill>
                  <a:schemeClr val="bg1"/>
                </a:solidFill>
              </a:rPr>
              <a:t>whole </a:t>
            </a:r>
            <a:r>
              <a:rPr lang="en-US" dirty="0">
                <a:solidFill>
                  <a:schemeClr val="bg1"/>
                </a:solidFill>
              </a:rPr>
              <a:t>audit.  If you have not completed this you need to do this first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83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EB2065-015A-4FAE-A888-4B23B503E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153"/>
            <a:ext cx="5418290" cy="495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7D6950-F2C1-4D44-A55E-9BA8C19AC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488" y="5859693"/>
            <a:ext cx="1295512" cy="9983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CC3CCD-EB71-4C47-A943-617AB9C3F2FE}"/>
              </a:ext>
            </a:extLst>
          </p:cNvPr>
          <p:cNvSpPr txBox="1"/>
          <p:nvPr/>
        </p:nvSpPr>
        <p:spPr>
          <a:xfrm>
            <a:off x="1012054" y="1162975"/>
            <a:ext cx="82739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Your design brief:</a:t>
            </a:r>
          </a:p>
          <a:p>
            <a:pPr algn="ctr"/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Create a unique product which can be sold over the Summer Royal Welsh Showground. This product could:</a:t>
            </a:r>
          </a:p>
          <a:p>
            <a:pPr marL="285750" indent="-285750" algn="ctr">
              <a:buFontTx/>
              <a:buChar char="-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 something which reflects your local area and can bought by a tourist, </a:t>
            </a:r>
          </a:p>
          <a:p>
            <a:pPr marL="285750" indent="-285750" algn="ctr">
              <a:buFontTx/>
              <a:buChar char="-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 based on a traditional product with a twist,</a:t>
            </a:r>
          </a:p>
          <a:p>
            <a:pPr marL="285750" indent="-285750" algn="ctr">
              <a:buFontTx/>
              <a:buChar char="-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Provide a solution to a problem</a:t>
            </a:r>
          </a:p>
          <a:p>
            <a:pPr marL="285750" indent="-285750" algn="ctr">
              <a:buFontTx/>
              <a:buChar char="-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 be given as a gift.</a:t>
            </a:r>
          </a:p>
        </p:txBody>
      </p:sp>
    </p:spTree>
    <p:extLst>
      <p:ext uri="{BB962C8B-B14F-4D97-AF65-F5344CB8AC3E}">
        <p14:creationId xmlns:p14="http://schemas.microsoft.com/office/powerpoint/2010/main" val="1466239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7A625F-0A5E-424C-903F-0CEC9436A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28"/>
            <a:ext cx="5418290" cy="495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54AD81-D023-4AC5-AD26-BEF798F52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488" y="5859693"/>
            <a:ext cx="1295512" cy="99830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BBA73D6-729F-45BD-9D23-DB0CD1E2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outline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4CADCC-EF60-4D08-A1DC-CEBFC9B18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Understand the process and the 5 Ps</a:t>
            </a:r>
          </a:p>
          <a:p>
            <a:r>
              <a:rPr lang="en-US" dirty="0"/>
              <a:t>Skills audit- identify strengths and weaknesses</a:t>
            </a:r>
          </a:p>
          <a:p>
            <a:r>
              <a:rPr lang="en-US" dirty="0"/>
              <a:t>Understand company roles, apply for a role and justify team</a:t>
            </a:r>
          </a:p>
          <a:p>
            <a:r>
              <a:rPr lang="en-US" dirty="0"/>
              <a:t>Understand how and why to keep minutes. Decide on company name, logo and branding</a:t>
            </a:r>
          </a:p>
          <a:p>
            <a:r>
              <a:rPr lang="en-US" dirty="0"/>
              <a:t>Design a product considering the 5Ps . ACCESSFM</a:t>
            </a:r>
          </a:p>
          <a:p>
            <a:r>
              <a:rPr lang="en-US" dirty="0"/>
              <a:t>Market research and develop product</a:t>
            </a:r>
          </a:p>
          <a:p>
            <a:r>
              <a:rPr lang="en-US" dirty="0"/>
              <a:t>Understand how to deliver a pitch</a:t>
            </a:r>
          </a:p>
          <a:p>
            <a:r>
              <a:rPr lang="en-US" dirty="0"/>
              <a:t>Plan and deliver pitch</a:t>
            </a:r>
          </a:p>
          <a:p>
            <a:r>
              <a:rPr lang="en-US" dirty="0"/>
              <a:t>Evaluate skills developed in challenge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71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13ECB-9DCD-47CC-A03C-3CEFE2413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A3FF0-49C6-45F0-9FF0-4855EB2EB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dirty="0"/>
              <a:t>Band 1 (1-3 marks) – limited audit of personal and team skills including plans for improvement.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Band 2 – (4- 6 marks) – basic audit of personal and team skills including plans for improvement.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Band 3 – (7-9 marks) – detailed audit of personal and team skills including plans for improvement.</a:t>
            </a:r>
            <a:r>
              <a:rPr lang="en-US" dirty="0"/>
              <a:t>​</a:t>
            </a:r>
          </a:p>
          <a:p>
            <a:pPr fontAlgn="base"/>
            <a:r>
              <a:rPr lang="en-GB" u="sng" dirty="0"/>
              <a:t>Band 4 – (10 – 12 marks) – detailed and effective audit of personal and team skills including plans for improvement.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5C809B-F1C6-4409-9A28-3F0FB100A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6488" y="5859693"/>
            <a:ext cx="1295512" cy="9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25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F9B36-7886-41FB-88E7-380138668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DCD818-CDA0-4050-8FC5-576495121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9234" y="5844157"/>
            <a:ext cx="1295512" cy="99830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F28635F-4F71-4198-B34E-F0F19B86B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562"/>
            <a:ext cx="11116989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9034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FB765305636245A0ADB11A8B2ED77B" ma:contentTypeVersion="13" ma:contentTypeDescription="Create a new document." ma:contentTypeScope="" ma:versionID="6341762c8e9bf80061c6ed0be64e99ec">
  <xsd:schema xmlns:xsd="http://www.w3.org/2001/XMLSchema" xmlns:xs="http://www.w3.org/2001/XMLSchema" xmlns:p="http://schemas.microsoft.com/office/2006/metadata/properties" xmlns:ns3="e144c922-3ec6-4de1-bf61-8da1c9afcc25" xmlns:ns4="339913fb-fdbc-43c1-85d9-b50072ef11ea" targetNamespace="http://schemas.microsoft.com/office/2006/metadata/properties" ma:root="true" ma:fieldsID="0e8cd1c870fb11af9014c6a907587058" ns3:_="" ns4:_="">
    <xsd:import namespace="e144c922-3ec6-4de1-bf61-8da1c9afcc25"/>
    <xsd:import namespace="339913fb-fdbc-43c1-85d9-b50072ef11e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44c922-3ec6-4de1-bf61-8da1c9afcc2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9913fb-fdbc-43c1-85d9-b50072ef11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15B95C-3F2E-4852-8404-DD5C66D7FA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9158F9-5EC4-463D-86EB-CFD06D12750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e144c922-3ec6-4de1-bf61-8da1c9afcc25"/>
    <ds:schemaRef ds:uri="http://schemas.openxmlformats.org/package/2006/metadata/core-properties"/>
    <ds:schemaRef ds:uri="339913fb-fdbc-43c1-85d9-b50072ef11e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38FC54F-C679-45DE-8810-D6B0911472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44c922-3ec6-4de1-bf61-8da1c9afcc25"/>
    <ds:schemaRef ds:uri="339913fb-fdbc-43c1-85d9-b50072ef11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274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Welsh Baccalaureate</vt:lpstr>
      <vt:lpstr>PowerPoint Presentation</vt:lpstr>
      <vt:lpstr>PowerPoint Presentation</vt:lpstr>
      <vt:lpstr>PowerPoint Presentation</vt:lpstr>
      <vt:lpstr>Challenge outline</vt:lpstr>
      <vt:lpstr>Assessment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Welsh Baccalaureate</dc:title>
  <dc:creator>Elizabeth Tiernan</dc:creator>
  <cp:lastModifiedBy>Elizabeth Tiernan</cp:lastModifiedBy>
  <cp:revision>4</cp:revision>
  <dcterms:created xsi:type="dcterms:W3CDTF">2021-02-26T11:57:42Z</dcterms:created>
  <dcterms:modified xsi:type="dcterms:W3CDTF">2021-04-18T21:39:28Z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0x010100F0FB765305636245A0ADB11A8B2ED77B</vt:lpwstr>
  </property>
</Properties>
</file>