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2" r:id="rId4"/>
    <p:sldId id="256" r:id="rId5"/>
    <p:sldId id="261" r:id="rId6"/>
    <p:sldId id="257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0" r:id="rId17"/>
    <p:sldId id="259" r:id="rId18"/>
    <p:sldId id="272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3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5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814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9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70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52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47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09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92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20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4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179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01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81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36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9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70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52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477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09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925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2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23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452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01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811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3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6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74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67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93E12-5746-42D3-9CCF-4C2A04C030EF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EA48D-C2EC-47F5-9A9C-374164C8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6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6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93E12-5746-42D3-9CCF-4C2A04C030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EA48D-C2EC-47F5-9A9C-374164C8CBA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6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7v3cq1ZJjM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nationalarchives.gov.uk/education/greatwar/g3/images/g3cs2s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12010"/>
            <a:ext cx="11848809" cy="685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0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84976" cy="640871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580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820472" cy="633670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678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ttp://upload.wikimedia.org/wikipedia/commons/6/69/US_WWI_Gas_mask_with_ba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96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ttp://3219a2.medialib.glogster.com/media/74/74916439269cac748a734ca28d766aa1ea800f482d68815c81ab820e25df7f54/plane-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9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3203848" y="260648"/>
            <a:ext cx="5616624" cy="5112568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prstClr val="white"/>
                </a:solidFill>
                <a:latin typeface="Bernard MT Condensed" pitchFamily="18" charset="0"/>
              </a:rPr>
              <a:t>You have </a:t>
            </a:r>
            <a:r>
              <a:rPr lang="en-GB" sz="4000" u="sng" dirty="0" smtClean="0">
                <a:solidFill>
                  <a:prstClr val="white"/>
                </a:solidFill>
                <a:latin typeface="Bernard MT Condensed" pitchFamily="18" charset="0"/>
              </a:rPr>
              <a:t>£</a:t>
            </a:r>
            <a:r>
              <a:rPr lang="en-GB" sz="4000" u="sng" dirty="0">
                <a:solidFill>
                  <a:prstClr val="white"/>
                </a:solidFill>
                <a:latin typeface="Bernard MT Condensed" pitchFamily="18" charset="0"/>
              </a:rPr>
              <a:t>4</a:t>
            </a:r>
            <a:r>
              <a:rPr lang="en-GB" sz="4000" u="sng" dirty="0" smtClean="0">
                <a:solidFill>
                  <a:prstClr val="white"/>
                </a:solidFill>
                <a:latin typeface="Bernard MT Condensed" pitchFamily="18" charset="0"/>
              </a:rPr>
              <a:t>,000</a:t>
            </a:r>
            <a:r>
              <a:rPr lang="en-GB" sz="4000" dirty="0" smtClean="0">
                <a:solidFill>
                  <a:prstClr val="white"/>
                </a:solidFill>
                <a:latin typeface="Bernard MT Condensed" pitchFamily="18" charset="0"/>
              </a:rPr>
              <a:t> to attack the enemy trench.</a:t>
            </a:r>
          </a:p>
          <a:p>
            <a:pPr algn="ctr"/>
            <a:r>
              <a:rPr lang="en-GB" sz="4000" dirty="0" smtClean="0">
                <a:solidFill>
                  <a:prstClr val="white"/>
                </a:solidFill>
                <a:latin typeface="Bernard MT Condensed" pitchFamily="18" charset="0"/>
              </a:rPr>
              <a:t>You have </a:t>
            </a:r>
            <a:r>
              <a:rPr lang="en-GB" sz="4000" u="sng" dirty="0" smtClean="0">
                <a:solidFill>
                  <a:prstClr val="white"/>
                </a:solidFill>
                <a:latin typeface="Bernard MT Condensed" pitchFamily="18" charset="0"/>
              </a:rPr>
              <a:t>80 men</a:t>
            </a:r>
            <a:r>
              <a:rPr lang="en-GB" sz="4000" dirty="0" smtClean="0">
                <a:solidFill>
                  <a:prstClr val="white"/>
                </a:solidFill>
                <a:latin typeface="Bernard MT Condensed" pitchFamily="18" charset="0"/>
              </a:rPr>
              <a:t>, all of whom have a </a:t>
            </a:r>
            <a:r>
              <a:rPr lang="en-GB" sz="4000" u="sng" dirty="0" smtClean="0">
                <a:solidFill>
                  <a:prstClr val="white"/>
                </a:solidFill>
                <a:latin typeface="Bernard MT Condensed" pitchFamily="18" charset="0"/>
              </a:rPr>
              <a:t>rifle</a:t>
            </a:r>
            <a:r>
              <a:rPr lang="en-GB" sz="4000" dirty="0" smtClean="0">
                <a:solidFill>
                  <a:prstClr val="white"/>
                </a:solidFill>
                <a:latin typeface="Bernard MT Condensed" pitchFamily="18" charset="0"/>
              </a:rPr>
              <a:t> but you’re </a:t>
            </a:r>
            <a:r>
              <a:rPr lang="en-GB" sz="4000" dirty="0" err="1" smtClean="0">
                <a:solidFill>
                  <a:prstClr val="white"/>
                </a:solidFill>
                <a:latin typeface="Bernard MT Condensed" pitchFamily="18" charset="0"/>
              </a:rPr>
              <a:t>gonna</a:t>
            </a:r>
            <a:r>
              <a:rPr lang="en-GB" sz="4000" dirty="0" smtClean="0">
                <a:solidFill>
                  <a:prstClr val="white"/>
                </a:solidFill>
                <a:latin typeface="Bernard MT Condensed" pitchFamily="18" charset="0"/>
              </a:rPr>
              <a:t> need a bit more than that to kill the enemy and destroy their trench! </a:t>
            </a:r>
          </a:p>
        </p:txBody>
      </p:sp>
      <p:pic>
        <p:nvPicPr>
          <p:cNvPr id="1026" name="Picture 2" descr="http://www.clipartlord.com/wp-content/uploads/2012/10/soldie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5235"/>
            <a:ext cx="3096344" cy="470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6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3203848" y="260648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prstClr val="white"/>
                </a:solidFill>
                <a:latin typeface="Bernard MT Condensed" pitchFamily="18" charset="0"/>
              </a:rPr>
              <a:t>Welcome to the wonderful world of World War 1 Weapons!</a:t>
            </a:r>
            <a:endParaRPr lang="en-GB" sz="6000" dirty="0">
              <a:solidFill>
                <a:prstClr val="white"/>
              </a:solidFill>
            </a:endParaRPr>
          </a:p>
        </p:txBody>
      </p:sp>
      <p:pic>
        <p:nvPicPr>
          <p:cNvPr id="1026" name="Picture 2" descr="http://www.clipartlord.com/wp-content/uploads/2012/10/soldie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5235"/>
            <a:ext cx="3096344" cy="470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3209675" y="279942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prstClr val="white"/>
                </a:solidFill>
                <a:latin typeface="Bernard MT Condensed" pitchFamily="18" charset="0"/>
              </a:rPr>
              <a:t>For each weapon think of 1 good thing and 1 bad thing about it. </a:t>
            </a:r>
            <a:endParaRPr lang="en-GB" sz="6000" dirty="0">
              <a:solidFill>
                <a:prstClr val="white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03848" y="260648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prstClr val="white"/>
                </a:solidFill>
                <a:latin typeface="Bernard MT Condensed" pitchFamily="18" charset="0"/>
              </a:rPr>
              <a:t>So how will you attack the trench?</a:t>
            </a:r>
            <a:endParaRPr lang="en-GB" sz="8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lang="en-GB" dirty="0" smtClean="0"/>
              <a:t>Write an account of how effective the weapons of trench warfare were [8 marks]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941168"/>
            <a:ext cx="8229600" cy="146876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TIP: Explain how different weapons would be effective in different situations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911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www.youtube.com/watch?v=k7v3cq1ZJjM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3203848" y="260648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Bernard MT Condensed" pitchFamily="18" charset="0"/>
              </a:rPr>
              <a:t>Attack the Trench!</a:t>
            </a:r>
            <a:endParaRPr lang="en-GB" sz="9600" dirty="0"/>
          </a:p>
        </p:txBody>
      </p:sp>
      <p:pic>
        <p:nvPicPr>
          <p:cNvPr id="1026" name="Picture 2" descr="http://www.clipartlord.com/wp-content/uploads/2012/10/soldie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5235"/>
            <a:ext cx="3096344" cy="470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3419872" y="260648"/>
            <a:ext cx="5616624" cy="5904656"/>
          </a:xfrm>
          <a:prstGeom prst="wedgeRoundRectCallout">
            <a:avLst>
              <a:gd name="adj1" fmla="val -79048"/>
              <a:gd name="adj2" fmla="val -12327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/>
          </a:p>
        </p:txBody>
      </p:sp>
      <p:pic>
        <p:nvPicPr>
          <p:cNvPr id="1026" name="Picture 2" descr="http://www.clipartlord.com/wp-content/uploads/2012/10/soldie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5235"/>
            <a:ext cx="3096344" cy="470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476672"/>
            <a:ext cx="56166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solidFill>
                  <a:schemeClr val="bg1"/>
                </a:solidFill>
              </a:rPr>
              <a:t>Learning Objectives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To identify different WW1 weapons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To compare advantages and disadvantages of weapons in WW1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To plan an attack on a trench using WW1 weapons</a:t>
            </a:r>
          </a:p>
          <a:p>
            <a:pPr marL="571500" indent="-571500">
              <a:buFont typeface="Arial" pitchFamily="34" charset="0"/>
              <a:buChar char="•"/>
            </a:pPr>
            <a:endParaRPr lang="en-GB" sz="36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3203848" y="260648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Bernard MT Condensed" pitchFamily="18" charset="0"/>
              </a:rPr>
              <a:t>Welcome to the wonderful world of World War 1 Weapons!</a:t>
            </a:r>
            <a:endParaRPr lang="en-GB" sz="6000" dirty="0"/>
          </a:p>
        </p:txBody>
      </p:sp>
      <p:pic>
        <p:nvPicPr>
          <p:cNvPr id="1026" name="Picture 2" descr="http://www.clipartlord.com/wp-content/uploads/2012/10/soldie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5235"/>
            <a:ext cx="3096344" cy="470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3209675" y="279942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Bernard MT Condensed" pitchFamily="18" charset="0"/>
              </a:rPr>
              <a:t>For each weapon think of 1 good thing and 1 bad thing about it. </a:t>
            </a:r>
            <a:endParaRPr lang="en-GB" sz="60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203848" y="260648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Bernard MT Condensed" pitchFamily="18" charset="0"/>
              </a:rPr>
              <a:t>Welcome to the wonderful world of World War 1 Weapons!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77557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3203848" y="260648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prstClr val="white"/>
                </a:solidFill>
                <a:latin typeface="Bernard MT Condensed" pitchFamily="18" charset="0"/>
              </a:rPr>
              <a:t>Welcome to the wonderful world of World War 1 Weapons!</a:t>
            </a:r>
            <a:endParaRPr lang="en-GB" sz="6000" dirty="0">
              <a:solidFill>
                <a:prstClr val="white"/>
              </a:solidFill>
            </a:endParaRPr>
          </a:p>
        </p:txBody>
      </p:sp>
      <p:pic>
        <p:nvPicPr>
          <p:cNvPr id="1026" name="Picture 2" descr="http://www.clipartlord.com/wp-content/uploads/2012/10/soldie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5235"/>
            <a:ext cx="3096344" cy="470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3209675" y="279942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prstClr val="white"/>
                </a:solidFill>
                <a:latin typeface="Bernard MT Condensed" pitchFamily="18" charset="0"/>
              </a:rPr>
              <a:t>For each weapon think of 1 good thing and 1 bad thing about it. </a:t>
            </a:r>
            <a:endParaRPr lang="en-GB" sz="6000" dirty="0">
              <a:solidFill>
                <a:prstClr val="white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03848" y="260648"/>
            <a:ext cx="5616624" cy="4608512"/>
          </a:xfrm>
          <a:prstGeom prst="wedgeRoundRectCallout">
            <a:avLst>
              <a:gd name="adj1" fmla="val -73621"/>
              <a:gd name="adj2" fmla="val -1534"/>
              <a:gd name="adj3" fmla="val 1666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prstClr val="white"/>
                </a:solidFill>
                <a:latin typeface="Bernard MT Condensed" pitchFamily="18" charset="0"/>
              </a:rPr>
              <a:t>For each weapon think of one good thing and one bad thing. </a:t>
            </a:r>
            <a:endParaRPr lang="en-GB" sz="6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ttp://www.landscaper.net/images/ww1coas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352928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6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ttp://letchworthinthegreatwar.wikispaces.com/file/view/zeppelin.jpg/246104329/zeppeli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8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60" cy="633670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981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264696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695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211</Words>
  <Application>Microsoft Office PowerPoint</Application>
  <PresentationFormat>On-screen Show (4:3)</PresentationFormat>
  <Paragraphs>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Bernard MT Condensed</vt:lpstr>
      <vt:lpstr>Calibri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</vt:lpstr>
      <vt:lpstr>PowerPoint Presentation</vt:lpstr>
    </vt:vector>
  </TitlesOfParts>
  <Company>Slough and Eton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Peck</dc:creator>
  <cp:lastModifiedBy>Richard Hillier</cp:lastModifiedBy>
  <cp:revision>13</cp:revision>
  <dcterms:created xsi:type="dcterms:W3CDTF">2013-11-17T16:00:41Z</dcterms:created>
  <dcterms:modified xsi:type="dcterms:W3CDTF">2018-12-14T14:33:02Z</dcterms:modified>
</cp:coreProperties>
</file>