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2" r:id="rId4"/>
    <p:sldId id="256" r:id="rId5"/>
    <p:sldId id="261" r:id="rId6"/>
    <p:sldId id="257" r:id="rId7"/>
    <p:sldId id="258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60" r:id="rId17"/>
    <p:sldId id="259" r:id="rId18"/>
    <p:sldId id="272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3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73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055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814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9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070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52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47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09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92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203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4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1793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017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811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136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092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07062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35525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477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709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29250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720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523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34528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017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0811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1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036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26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74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997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7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671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93E12-5746-42D3-9CCF-4C2A04C030EF}" type="datetimeFigureOut">
              <a:rPr lang="en-GB" smtClean="0"/>
              <a:t>14/12/2018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EA48D-C2EC-47F5-9A9C-374164C8CB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665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6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93E12-5746-42D3-9CCF-4C2A04C030E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14/12/2018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EA48D-C2EC-47F5-9A9C-374164C8CBA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6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7v3cq1ZJjM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nationalarchives.gov.uk/education/greatwar/g3/images/g3cs2s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12010"/>
            <a:ext cx="11848809" cy="6852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309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84976" cy="6408712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35805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820472" cy="6336704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96786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http://upload.wikimedia.org/wikipedia/commons/6/69/US_WWI_Gas_mask_with_ba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12968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964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http://3219a2.medialib.glogster.com/media/74/74916439269cac748a734ca28d766aa1ea800f482d68815c81ab820e25df7f54/plane-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568952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92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3203848" y="260648"/>
            <a:ext cx="5616624" cy="5112568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prstClr val="white"/>
                </a:solidFill>
                <a:latin typeface="Bernard MT Condensed" pitchFamily="18" charset="0"/>
              </a:rPr>
              <a:t>You have </a:t>
            </a:r>
            <a:r>
              <a:rPr lang="en-GB" sz="4000" u="sng" dirty="0" smtClean="0">
                <a:solidFill>
                  <a:prstClr val="white"/>
                </a:solidFill>
                <a:latin typeface="Bernard MT Condensed" pitchFamily="18" charset="0"/>
              </a:rPr>
              <a:t>£</a:t>
            </a:r>
            <a:r>
              <a:rPr lang="en-GB" sz="4000" u="sng" dirty="0">
                <a:solidFill>
                  <a:prstClr val="white"/>
                </a:solidFill>
                <a:latin typeface="Bernard MT Condensed" pitchFamily="18" charset="0"/>
              </a:rPr>
              <a:t>4</a:t>
            </a:r>
            <a:r>
              <a:rPr lang="en-GB" sz="4000" u="sng" dirty="0" smtClean="0">
                <a:solidFill>
                  <a:prstClr val="white"/>
                </a:solidFill>
                <a:latin typeface="Bernard MT Condensed" pitchFamily="18" charset="0"/>
              </a:rPr>
              <a:t>,000</a:t>
            </a:r>
            <a:r>
              <a:rPr lang="en-GB" sz="4000" dirty="0" smtClean="0">
                <a:solidFill>
                  <a:prstClr val="white"/>
                </a:solidFill>
                <a:latin typeface="Bernard MT Condensed" pitchFamily="18" charset="0"/>
              </a:rPr>
              <a:t> to attack the enemy trench.</a:t>
            </a:r>
          </a:p>
          <a:p>
            <a:pPr algn="ctr"/>
            <a:r>
              <a:rPr lang="en-GB" sz="4000" dirty="0" smtClean="0">
                <a:solidFill>
                  <a:prstClr val="white"/>
                </a:solidFill>
                <a:latin typeface="Bernard MT Condensed" pitchFamily="18" charset="0"/>
              </a:rPr>
              <a:t>You have </a:t>
            </a:r>
            <a:r>
              <a:rPr lang="en-GB" sz="4000" u="sng" dirty="0" smtClean="0">
                <a:solidFill>
                  <a:prstClr val="white"/>
                </a:solidFill>
                <a:latin typeface="Bernard MT Condensed" pitchFamily="18" charset="0"/>
              </a:rPr>
              <a:t>80 men</a:t>
            </a:r>
            <a:r>
              <a:rPr lang="en-GB" sz="4000" dirty="0" smtClean="0">
                <a:solidFill>
                  <a:prstClr val="white"/>
                </a:solidFill>
                <a:latin typeface="Bernard MT Condensed" pitchFamily="18" charset="0"/>
              </a:rPr>
              <a:t>, all of whom have a </a:t>
            </a:r>
            <a:r>
              <a:rPr lang="en-GB" sz="4000" u="sng" dirty="0" smtClean="0">
                <a:solidFill>
                  <a:prstClr val="white"/>
                </a:solidFill>
                <a:latin typeface="Bernard MT Condensed" pitchFamily="18" charset="0"/>
              </a:rPr>
              <a:t>rifle</a:t>
            </a:r>
            <a:r>
              <a:rPr lang="en-GB" sz="4000" dirty="0" smtClean="0">
                <a:solidFill>
                  <a:prstClr val="white"/>
                </a:solidFill>
                <a:latin typeface="Bernard MT Condensed" pitchFamily="18" charset="0"/>
              </a:rPr>
              <a:t> but you’re </a:t>
            </a:r>
            <a:r>
              <a:rPr lang="en-GB" sz="4000" dirty="0" err="1" smtClean="0">
                <a:solidFill>
                  <a:prstClr val="white"/>
                </a:solidFill>
                <a:latin typeface="Bernard MT Condensed" pitchFamily="18" charset="0"/>
              </a:rPr>
              <a:t>gonna</a:t>
            </a:r>
            <a:r>
              <a:rPr lang="en-GB" sz="4000" dirty="0" smtClean="0">
                <a:solidFill>
                  <a:prstClr val="white"/>
                </a:solidFill>
                <a:latin typeface="Bernard MT Condensed" pitchFamily="18" charset="0"/>
              </a:rPr>
              <a:t> need a bit more than that to kill the enemy and destroy their trench! </a:t>
            </a:r>
          </a:p>
        </p:txBody>
      </p:sp>
      <p:pic>
        <p:nvPicPr>
          <p:cNvPr id="1026" name="Picture 2" descr="http://www.clipartlord.com/wp-content/uploads/2012/10/soldie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5235"/>
            <a:ext cx="3096344" cy="470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4635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3203848" y="260648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prstClr val="white"/>
                </a:solidFill>
                <a:latin typeface="Bernard MT Condensed" pitchFamily="18" charset="0"/>
              </a:rPr>
              <a:t>Welcome to the wonderful world of World War 1 Weapons!</a:t>
            </a:r>
            <a:endParaRPr lang="en-GB" sz="6000" dirty="0">
              <a:solidFill>
                <a:prstClr val="white"/>
              </a:solidFill>
            </a:endParaRPr>
          </a:p>
        </p:txBody>
      </p:sp>
      <p:pic>
        <p:nvPicPr>
          <p:cNvPr id="1026" name="Picture 2" descr="http://www.clipartlord.com/wp-content/uploads/2012/10/soldie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5235"/>
            <a:ext cx="3096344" cy="470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209675" y="279942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prstClr val="white"/>
                </a:solidFill>
                <a:latin typeface="Bernard MT Condensed" pitchFamily="18" charset="0"/>
              </a:rPr>
              <a:t>For each weapon think of 1 good thing and 1 bad thing about it. </a:t>
            </a:r>
            <a:endParaRPr lang="en-GB" sz="6000" dirty="0">
              <a:solidFill>
                <a:prstClr val="white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203848" y="260648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0" dirty="0" smtClean="0">
                <a:solidFill>
                  <a:prstClr val="white"/>
                </a:solidFill>
                <a:latin typeface="Bernard MT Condensed" pitchFamily="18" charset="0"/>
              </a:rPr>
              <a:t>So how will you attack the trench?</a:t>
            </a:r>
            <a:endParaRPr lang="en-GB" sz="8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68760"/>
          </a:xfrm>
        </p:spPr>
        <p:txBody>
          <a:bodyPr/>
          <a:lstStyle/>
          <a:p>
            <a:r>
              <a:rPr lang="en-GB" dirty="0" smtClean="0"/>
              <a:t>Write an account of how effective the weapons of trench warfare were [8 marks]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941168"/>
            <a:ext cx="8229600" cy="1468760"/>
          </a:xfrm>
          <a:prstGeom prst="rect">
            <a:avLst/>
          </a:prstGeom>
          <a:solidFill>
            <a:schemeClr val="accent3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TIP: Explain how different weapons would be effective in different situations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911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www.youtube.com/watch?v=k7v3cq1ZJjM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4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3203848" y="260648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latin typeface="Bernard MT Condensed" pitchFamily="18" charset="0"/>
              </a:rPr>
              <a:t>Attack the Trench!</a:t>
            </a:r>
            <a:endParaRPr lang="en-GB" sz="9600" dirty="0"/>
          </a:p>
        </p:txBody>
      </p:sp>
      <p:pic>
        <p:nvPicPr>
          <p:cNvPr id="1026" name="Picture 2" descr="http://www.clipartlord.com/wp-content/uploads/2012/10/soldie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5235"/>
            <a:ext cx="3096344" cy="470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53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3419872" y="260648"/>
            <a:ext cx="5616624" cy="5904656"/>
          </a:xfrm>
          <a:prstGeom prst="wedgeRoundRectCallout">
            <a:avLst>
              <a:gd name="adj1" fmla="val -79048"/>
              <a:gd name="adj2" fmla="val -12327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6000" dirty="0"/>
          </a:p>
        </p:txBody>
      </p:sp>
      <p:pic>
        <p:nvPicPr>
          <p:cNvPr id="1026" name="Picture 2" descr="http://www.clipartlord.com/wp-content/uploads/2012/10/soldie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5235"/>
            <a:ext cx="3096344" cy="470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9872" y="476672"/>
            <a:ext cx="5616624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u="sng" dirty="0" smtClean="0">
                <a:solidFill>
                  <a:schemeClr val="bg1"/>
                </a:solidFill>
              </a:rPr>
              <a:t>Learning Objectives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bg1"/>
                </a:solidFill>
              </a:rPr>
              <a:t>To identify different WW1 weapons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bg1"/>
                </a:solidFill>
              </a:rPr>
              <a:t>To compare advantages and disadvantages of weapons in WW1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GB" sz="3600" dirty="0" smtClean="0">
                <a:solidFill>
                  <a:schemeClr val="bg1"/>
                </a:solidFill>
              </a:rPr>
              <a:t>To plan an attack on a trench using WW1 weapons</a:t>
            </a:r>
          </a:p>
          <a:p>
            <a:pPr marL="571500" indent="-571500">
              <a:buFont typeface="Arial" pitchFamily="34" charset="0"/>
              <a:buChar char="•"/>
            </a:pPr>
            <a:endParaRPr lang="en-GB" sz="3600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39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3203848" y="260648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atin typeface="Bernard MT Condensed" pitchFamily="18" charset="0"/>
              </a:rPr>
              <a:t>Welcome to the wonderful world of World War 1 Weapons!</a:t>
            </a:r>
            <a:endParaRPr lang="en-GB" sz="6000" dirty="0"/>
          </a:p>
        </p:txBody>
      </p:sp>
      <p:pic>
        <p:nvPicPr>
          <p:cNvPr id="1026" name="Picture 2" descr="http://www.clipartlord.com/wp-content/uploads/2012/10/soldie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5235"/>
            <a:ext cx="3096344" cy="470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209675" y="279942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atin typeface="Bernard MT Condensed" pitchFamily="18" charset="0"/>
              </a:rPr>
              <a:t>For each weapon think of 1 good thing and 1 bad thing about it. </a:t>
            </a:r>
            <a:endParaRPr lang="en-GB" sz="6000" dirty="0"/>
          </a:p>
        </p:txBody>
      </p:sp>
      <p:sp>
        <p:nvSpPr>
          <p:cNvPr id="6" name="Rounded Rectangular Callout 5"/>
          <p:cNvSpPr/>
          <p:nvPr/>
        </p:nvSpPr>
        <p:spPr>
          <a:xfrm>
            <a:off x="3203848" y="260648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latin typeface="Bernard MT Condensed" pitchFamily="18" charset="0"/>
              </a:rPr>
              <a:t>Welcome to the wonderful world of World War 1 Weapons!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775573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3203848" y="260648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prstClr val="white"/>
                </a:solidFill>
                <a:latin typeface="Bernard MT Condensed" pitchFamily="18" charset="0"/>
              </a:rPr>
              <a:t>Welcome to the wonderful world of World War 1 Weapons!</a:t>
            </a:r>
            <a:endParaRPr lang="en-GB" sz="6000" dirty="0">
              <a:solidFill>
                <a:prstClr val="white"/>
              </a:solidFill>
            </a:endParaRPr>
          </a:p>
        </p:txBody>
      </p:sp>
      <p:pic>
        <p:nvPicPr>
          <p:cNvPr id="1026" name="Picture 2" descr="http://www.clipartlord.com/wp-content/uploads/2012/10/soldie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75235"/>
            <a:ext cx="3096344" cy="4709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ounded Rectangular Callout 4"/>
          <p:cNvSpPr/>
          <p:nvPr/>
        </p:nvSpPr>
        <p:spPr>
          <a:xfrm>
            <a:off x="3209675" y="279942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>
                <a:solidFill>
                  <a:prstClr val="white"/>
                </a:solidFill>
                <a:latin typeface="Bernard MT Condensed" pitchFamily="18" charset="0"/>
              </a:rPr>
              <a:t>For each weapon think of 1 good thing and 1 bad thing about it. </a:t>
            </a:r>
            <a:endParaRPr lang="en-GB" sz="6000" dirty="0">
              <a:solidFill>
                <a:prstClr val="white"/>
              </a:solidFill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203848" y="260648"/>
            <a:ext cx="5616624" cy="4608512"/>
          </a:xfrm>
          <a:prstGeom prst="wedgeRoundRectCallout">
            <a:avLst>
              <a:gd name="adj1" fmla="val -73621"/>
              <a:gd name="adj2" fmla="val -1534"/>
              <a:gd name="adj3" fmla="val 16667"/>
            </a:avLst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000" dirty="0" smtClean="0">
                <a:solidFill>
                  <a:prstClr val="white"/>
                </a:solidFill>
                <a:latin typeface="Bernard MT Condensed" pitchFamily="18" charset="0"/>
              </a:rPr>
              <a:t>For each weapon think of one good thing and one bad thing. </a:t>
            </a:r>
            <a:endParaRPr lang="en-GB" sz="60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http://www.landscaper.net/images/ww1coas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352928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763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http://letchworthinthegreatwar.wikispaces.com/file/view/zeppelin.jpg/246104329/zeppeli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712968" cy="6264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889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40960" cy="6336704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99818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784976" cy="6264696"/>
          </a:xfrm>
          <a:prstGeom prst="rect">
            <a:avLst/>
          </a:prstGeom>
          <a:noFill/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06955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211</Words>
  <Application>Microsoft Office PowerPoint</Application>
  <PresentationFormat>On-screen Show (4:3)</PresentationFormat>
  <Paragraphs>22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Bernard MT Condensed</vt:lpstr>
      <vt:lpstr>Calibri</vt:lpstr>
      <vt:lpstr>Office Theme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</vt:lpstr>
      <vt:lpstr>PowerPoint Presentation</vt:lpstr>
    </vt:vector>
  </TitlesOfParts>
  <Company>Slough and Eton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Courtney Peck</dc:creator>
  <cp:lastModifiedBy>Richard Hillier</cp:lastModifiedBy>
  <cp:revision>13</cp:revision>
  <dcterms:created xsi:type="dcterms:W3CDTF">2013-11-17T16:00:41Z</dcterms:created>
  <dcterms:modified xsi:type="dcterms:W3CDTF">2018-12-14T14:33:02Z</dcterms:modified>
</cp:coreProperties>
</file>