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B397-B88E-40C1-A0FB-455BB3FDB357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766A-5107-4115-A68A-18F4D28C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3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Can Ghana trade its way out of poverty?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your choices make a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0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what you know about Ghana..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resources has it got that it could sell?</a:t>
            </a:r>
          </a:p>
          <a:p>
            <a:r>
              <a:rPr lang="en-GB" sz="2800" dirty="0" smtClean="0"/>
              <a:t>Why has trading not helped Ghana in the past?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740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Bean to Bar..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236" y="1683603"/>
            <a:ext cx="3267904" cy="18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8" y="1643666"/>
            <a:ext cx="2537107" cy="183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835" y="1643666"/>
            <a:ext cx="2423832" cy="1819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273" y="1643666"/>
            <a:ext cx="2555794" cy="1918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149" y="4295997"/>
            <a:ext cx="2555795" cy="1918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041" y="4263008"/>
            <a:ext cx="2555794" cy="1918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029" y="4263008"/>
            <a:ext cx="2599735" cy="19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809" y="284017"/>
            <a:ext cx="8422782" cy="63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9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361" y="279304"/>
            <a:ext cx="8506496" cy="63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Kuapa</a:t>
            </a:r>
            <a:r>
              <a:rPr lang="en-GB" dirty="0" smtClean="0"/>
              <a:t> </a:t>
            </a:r>
            <a:r>
              <a:rPr lang="en-GB" dirty="0" err="1" smtClean="0"/>
              <a:t>Kokoo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35" y="1295937"/>
            <a:ext cx="4155237" cy="348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85" t="11185" r="67253" b="8313"/>
          <a:stretch/>
        </p:blipFill>
        <p:spPr>
          <a:xfrm>
            <a:off x="4906561" y="1247151"/>
            <a:ext cx="4490614" cy="3538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699">
            <a:off x="2296352" y="3761769"/>
            <a:ext cx="2292295" cy="268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764" y="1130573"/>
            <a:ext cx="23907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2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decide…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FF0000"/>
                </a:solidFill>
              </a:rPr>
              <a:t>Is Fair Trade farming the answer to helping Ghana develop?</a:t>
            </a:r>
          </a:p>
          <a:p>
            <a:pPr lvl="1"/>
            <a:r>
              <a:rPr lang="en-GB" dirty="0" smtClean="0"/>
              <a:t>How can it solve some of the difficulties farmers in Ghana face?</a:t>
            </a:r>
          </a:p>
          <a:p>
            <a:pPr lvl="1"/>
            <a:r>
              <a:rPr lang="en-GB" dirty="0" smtClean="0"/>
              <a:t>What benefits does it create for the individual farmers?</a:t>
            </a:r>
          </a:p>
          <a:p>
            <a:pPr lvl="1"/>
            <a:r>
              <a:rPr lang="en-GB" dirty="0"/>
              <a:t>What benefits does it create for the </a:t>
            </a:r>
            <a:r>
              <a:rPr lang="en-GB" dirty="0" smtClean="0"/>
              <a:t>community?</a:t>
            </a:r>
          </a:p>
          <a:p>
            <a:pPr lvl="1"/>
            <a:r>
              <a:rPr lang="en-GB" dirty="0" smtClean="0"/>
              <a:t>How will it help the country as a whole?</a:t>
            </a:r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70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121</TotalTime>
  <Words>105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Franklin Gothic Book</vt:lpstr>
      <vt:lpstr>Crop</vt:lpstr>
      <vt:lpstr>Can Ghana trade its way out of poverty?</vt:lpstr>
      <vt:lpstr>From what you know about Ghana..</vt:lpstr>
      <vt:lpstr>From Bean to Bar..</vt:lpstr>
      <vt:lpstr>PowerPoint Presentation</vt:lpstr>
      <vt:lpstr>PowerPoint Presentation</vt:lpstr>
      <vt:lpstr>Kuapa Kokoo</vt:lpstr>
      <vt:lpstr>You decide…</vt:lpstr>
    </vt:vector>
  </TitlesOfParts>
  <Company>Builth Wells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Ghana trade its way out of poverty?</dc:title>
  <dc:creator>Claire Price</dc:creator>
  <cp:lastModifiedBy>Claire Price</cp:lastModifiedBy>
  <cp:revision>5</cp:revision>
  <cp:lastPrinted>2016-01-29T13:06:01Z</cp:lastPrinted>
  <dcterms:created xsi:type="dcterms:W3CDTF">2016-01-29T11:53:55Z</dcterms:created>
  <dcterms:modified xsi:type="dcterms:W3CDTF">2019-03-06T11:40:38Z</dcterms:modified>
</cp:coreProperties>
</file>