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8" r:id="rId7"/>
    <p:sldId id="259" r:id="rId8"/>
    <p:sldId id="260" r:id="rId9"/>
    <p:sldId id="264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Evans" userId="245d1f35-e6b3-49c3-9b5d-7a440f07a056" providerId="ADAL" clId="{C39047DE-1E2D-4E07-BDF7-5583DA14B108}"/>
    <pc:docChg chg="modSld">
      <pc:chgData name="Dan Evans" userId="245d1f35-e6b3-49c3-9b5d-7a440f07a056" providerId="ADAL" clId="{C39047DE-1E2D-4E07-BDF7-5583DA14B108}" dt="2023-01-11T19:28:49.123" v="16" actId="14100"/>
      <pc:docMkLst>
        <pc:docMk/>
      </pc:docMkLst>
      <pc:sldChg chg="modSp">
        <pc:chgData name="Dan Evans" userId="245d1f35-e6b3-49c3-9b5d-7a440f07a056" providerId="ADAL" clId="{C39047DE-1E2D-4E07-BDF7-5583DA14B108}" dt="2023-01-11T19:20:00.299" v="0" actId="20577"/>
        <pc:sldMkLst>
          <pc:docMk/>
          <pc:sldMk cId="4014085782" sldId="258"/>
        </pc:sldMkLst>
        <pc:spChg chg="mod">
          <ac:chgData name="Dan Evans" userId="245d1f35-e6b3-49c3-9b5d-7a440f07a056" providerId="ADAL" clId="{C39047DE-1E2D-4E07-BDF7-5583DA14B108}" dt="2023-01-11T19:20:00.299" v="0" actId="20577"/>
          <ac:spMkLst>
            <pc:docMk/>
            <pc:sldMk cId="4014085782" sldId="258"/>
            <ac:spMk id="3" creationId="{88D19E13-1FF4-4F10-8F94-0D5E563B7CB0}"/>
          </ac:spMkLst>
        </pc:spChg>
      </pc:sldChg>
      <pc:sldChg chg="modSp">
        <pc:chgData name="Dan Evans" userId="245d1f35-e6b3-49c3-9b5d-7a440f07a056" providerId="ADAL" clId="{C39047DE-1E2D-4E07-BDF7-5583DA14B108}" dt="2023-01-11T19:28:49.123" v="16" actId="14100"/>
        <pc:sldMkLst>
          <pc:docMk/>
          <pc:sldMk cId="2001731717" sldId="260"/>
        </pc:sldMkLst>
        <pc:spChg chg="mod">
          <ac:chgData name="Dan Evans" userId="245d1f35-e6b3-49c3-9b5d-7a440f07a056" providerId="ADAL" clId="{C39047DE-1E2D-4E07-BDF7-5583DA14B108}" dt="2023-01-11T19:28:49.123" v="16" actId="14100"/>
          <ac:spMkLst>
            <pc:docMk/>
            <pc:sldMk cId="2001731717" sldId="260"/>
            <ac:spMk id="3" creationId="{88D19E13-1FF4-4F10-8F94-0D5E563B7CB0}"/>
          </ac:spMkLst>
        </pc:spChg>
      </pc:sldChg>
    </pc:docChg>
  </pc:docChgLst>
  <pc:docChgLst>
    <pc:chgData name="Dan Evans" userId="245d1f35-e6b3-49c3-9b5d-7a440f07a056" providerId="ADAL" clId="{E470723E-C5D6-4318-9359-B8C7234D315C}"/>
    <pc:docChg chg="modSld">
      <pc:chgData name="Dan Evans" userId="245d1f35-e6b3-49c3-9b5d-7a440f07a056" providerId="ADAL" clId="{E470723E-C5D6-4318-9359-B8C7234D315C}" dt="2023-01-11T17:22:47.406" v="0"/>
      <pc:docMkLst>
        <pc:docMk/>
      </pc:docMkLst>
      <pc:sldChg chg="addSp">
        <pc:chgData name="Dan Evans" userId="245d1f35-e6b3-49c3-9b5d-7a440f07a056" providerId="ADAL" clId="{E470723E-C5D6-4318-9359-B8C7234D315C}" dt="2023-01-11T17:22:47.406" v="0"/>
        <pc:sldMkLst>
          <pc:docMk/>
          <pc:sldMk cId="2543571242" sldId="261"/>
        </pc:sldMkLst>
        <pc:spChg chg="add">
          <ac:chgData name="Dan Evans" userId="245d1f35-e6b3-49c3-9b5d-7a440f07a056" providerId="ADAL" clId="{E470723E-C5D6-4318-9359-B8C7234D315C}" dt="2023-01-11T17:22:47.406" v="0"/>
          <ac:spMkLst>
            <pc:docMk/>
            <pc:sldMk cId="2543571242" sldId="261"/>
            <ac:spMk id="6" creationId="{E0B83927-9E4B-4666-A6EB-71A9097614E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C734-8A1A-4173-A729-00D130C93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94E40-8537-454E-ACFE-396BCD4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B93EE-A6AB-459B-9C78-3F40AD01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7E95-FB25-4ACE-BE0E-ACCF1396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B4317-605D-4D06-9C17-D4D2D51E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7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53A0-A03A-4269-AD2E-EFCBDA04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88F7D-FD47-47BC-AF25-F49F28C02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741D8-60E4-4439-8244-3D443E32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D0172-FB3C-4D9A-9A50-A4A3AADA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FEA6-7C87-4356-AAFC-DE15E1FC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4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009AB-2C34-48D1-B796-9302D284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12361"/>
            <a:ext cx="2628900" cy="5064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2DDAF-2B9D-4007-8D41-8CCE20FE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2363"/>
            <a:ext cx="7734300" cy="5064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9B9CC-3834-46CB-AAC3-9D7668AC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5C068-72F4-4139-94F7-B7BED96B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C091-6C6F-402C-83BF-611BA956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0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F78F-7388-43D9-8C68-928C357E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E1CC-9D3C-4AD3-91C2-0C469C65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0DF0-79A7-4B0D-9131-9544A5DC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B17D-DB26-4D45-919B-423C9685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3F43-D4B7-410C-888D-0825BFD1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42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6F79-5CAE-4468-AA54-F2CE88D7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FE7A2-A204-4AF2-823D-069C61FE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F047-A7E4-4124-A50D-0DFC1B32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E6FF-06A6-4279-825A-9912700E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FFF-774E-43E4-8E75-D85F3707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2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E9E4-5FC8-474C-9A1A-211D694D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17AE-35BD-4D08-B1CB-57FFB880F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AC03C-EC99-4EDE-B4E2-F11579B1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B2454-B592-447E-882E-56135CED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2B1E3-94B2-4BE0-AE67-5FF9D9A2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89480-64ED-4DD6-9C5D-5DBD7565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95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CF88-86B2-445C-87B6-A0743540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65229"/>
            <a:ext cx="10515600" cy="94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30D22-16FA-4E1D-AC4A-2D2673C3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0512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A2CA1-70BF-447B-99B6-D7098A89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5175"/>
            <a:ext cx="5157787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C722E-9602-4D81-B3AE-1F5E27D67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20299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7BBE7-943F-4C30-8DC6-A67126F20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5175"/>
            <a:ext cx="5183188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D7193-BD2E-452C-8094-B27BFB99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96F00-B970-4396-9F9E-52DD165A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7B30D-9CBF-4B99-BAC9-C56818B9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65E6-C153-4971-B524-283B68A3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013FB-8FA9-46B9-AEF7-F434A54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89FD7-E1D7-41D3-827C-A2C0CD28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7D41C-A067-4F95-A098-48097E0F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E1577-D2F1-47EA-A1B6-77828DA2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A218B-0A5B-4C60-8D57-FF3445A6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145CB-1A1D-4765-842D-0C7E55E2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2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50C0-4538-4A31-B9F4-E9D1620C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0642"/>
            <a:ext cx="3932237" cy="9167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E570-47CF-4138-9FCE-0F90AC35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40642"/>
            <a:ext cx="6172200" cy="4720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C60C3-D068-4B9C-BF98-1FEF6BBE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DBD8F-D3BC-4ADA-A1FA-F557082F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A57F0-68B8-4E3F-9CDA-D9D3062F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01DCC-EBE9-4710-AD31-592D6421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9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2A61-BF10-4884-AAB7-E4AC47B1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D53BF-8B7D-4D20-825B-858D14796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47769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BE07-9635-4753-87B9-07078A6C6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00D4-E078-496C-90AA-E9BCF338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614BC-9538-48DB-B0BC-46584DFA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AD4D-7D2C-42B0-93C9-4263E930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5755-D13B-4D27-94E2-8422BB98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51"/>
            <a:ext cx="10515600" cy="92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E7B29-7E49-49A8-83E4-7B706FFC4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103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914B-C859-446F-AF85-867C8D5D2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C061-6904-4A8E-BC35-7D188EE92F6A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9918E-1405-49F1-9384-C516359DC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E17B-E3E7-4D1A-B5A1-BFD1F6119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D744F-E6A5-4E5C-BAB3-96380A89484E}"/>
              </a:ext>
            </a:extLst>
          </p:cNvPr>
          <p:cNvSpPr/>
          <p:nvPr userDrawn="1"/>
        </p:nvSpPr>
        <p:spPr>
          <a:xfrm>
            <a:off x="0" y="0"/>
            <a:ext cx="12192000" cy="9898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ACDD3-C7EC-4EBF-9878-632F7A9AD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2"/>
          <a:stretch/>
        </p:blipFill>
        <p:spPr>
          <a:xfrm>
            <a:off x="-158504" y="-89965"/>
            <a:ext cx="3158885" cy="99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8CE6E-0292-4EB9-A405-04F79143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 b="40963"/>
          <a:stretch/>
        </p:blipFill>
        <p:spPr>
          <a:xfrm>
            <a:off x="8334246" y="439664"/>
            <a:ext cx="3725055" cy="4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4439ACE-650F-452F-825A-4BB8EE486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244"/>
            <a:ext cx="9144000" cy="1232555"/>
          </a:xfrm>
        </p:spPr>
        <p:txBody>
          <a:bodyPr/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DCF Strand 3 – Producing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1B60F-3DC9-42B9-B02D-F7B0A98DB1DB}"/>
              </a:ext>
            </a:extLst>
          </p:cNvPr>
          <p:cNvSpPr/>
          <p:nvPr/>
        </p:nvSpPr>
        <p:spPr>
          <a:xfrm>
            <a:off x="2017337" y="2086252"/>
            <a:ext cx="7806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Segoe UI" panose="020B0502040204020203" pitchFamily="34" charset="0"/>
                <a:cs typeface="Segoe UI" panose="020B0502040204020203" pitchFamily="34" charset="0"/>
              </a:rPr>
              <a:t>Presentation Tasks Success Criteria</a:t>
            </a:r>
            <a:endParaRPr lang="en-GB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711A0-9B7B-4405-B0C6-BDC0DF87CF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2" y="3574451"/>
            <a:ext cx="3261675" cy="3261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B83927-9E4B-4666-A6EB-71A9097614E5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7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479981" y="2256655"/>
            <a:ext cx="9766955" cy="4144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Think about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purpose and target audience – Why do you need the PPT?  Who is it for?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consistent colour scheme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for text and backgrounds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clear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layout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for information - heading, subheadings, paragraphs, bullet points, bold text, underlining, text alignments, etc.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combination of media types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- Video, Text, Sound, Images, Graph/Chart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visual effects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- transitions, animations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Include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navigation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buttons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- Insert &gt; Shapes &gt; Action Shapes &gt; click drop down to choose where to send hyperlink to &gt; click ok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Include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voice over  -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Insert &gt; Audio &gt; Record Audio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1329991" y="1384621"/>
            <a:ext cx="9720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Create a PowerPoint Presentation 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5EB95-7988-4939-9E8E-0FF9CB6E14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619921"/>
            <a:ext cx="2329745" cy="23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2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479981" y="2256655"/>
            <a:ext cx="9766955" cy="4144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Think about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purpose and target audience – Why do you need the poster/presentation? Who is it for?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consistent colour scheme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for text and backgrounds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clear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layout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for information - heading, subheadings, paragraphs, bullet points, bold text, underlining, text alignments, etc.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combination of media types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- Video, Text, Sound, Images, Graph/Chart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visual effects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where necessary - transitions, animations</a:t>
            </a: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*You can create a free account using your HWB email and password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1555942" y="1263694"/>
            <a:ext cx="9697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Create a Canva</a:t>
            </a:r>
            <a:r>
              <a:rPr lang="en-GB" sz="4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en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 Presentation </a:t>
            </a: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5EB95-7988-4939-9E8E-0FF9CB6E14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255" y="4528255"/>
            <a:ext cx="2329745" cy="23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8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470554" y="2445193"/>
            <a:ext cx="9766955" cy="3625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Think about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purpose and target audience – Why do you need the video?  Who is it for?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Record images/scenes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that will add an interesting visual element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Record sounds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that are loud and clear, using appropriate pace and expression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Playback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recording and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re-record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where necessary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editing tools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to edit the video – Trim, Filter, Theme, Speed Changes/Pace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combination of media types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– Video, Text, Sound, Images, Graph/Chart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1923880" y="1294472"/>
            <a:ext cx="8482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Create a Video Presentation 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5EB95-7988-4939-9E8E-0FF9CB6E14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619921"/>
            <a:ext cx="2329745" cy="23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8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479981" y="2256655"/>
            <a:ext cx="9964918" cy="41441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Think about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purpose and target audience – Why do you need the presentation?  Who is it for?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consistent colour scheme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for text and backgrounds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clear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layout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for information – heading, subheadings, paragraphs, bullet points, bold text, underlining, text alignments, etc.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combination of media types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- Video, Text, Sound, Images, Graph/Chart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visual effects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– transitions, animations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Use a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photo grid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to turn images into collages</a:t>
            </a:r>
          </a:p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Resize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the size and shape of the presentation where necessary</a:t>
            </a:r>
          </a:p>
          <a:p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Include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audio –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Music, Voiceover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1791905" y="1294472"/>
            <a:ext cx="8934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Create an Adobe Presentation 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5EB95-7988-4939-9E8E-0FF9CB6E14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619921"/>
            <a:ext cx="2329745" cy="23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3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DC902-6D9C-40B2-890E-79E42064E3ED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1997E2-34B2-4C7C-A1EA-B692DABD95BD}"/>
              </a:ext>
            </a:extLst>
          </p:cNvPr>
          <p:cNvSpPr/>
          <p:nvPr/>
        </p:nvSpPr>
        <p:spPr>
          <a:xfrm>
            <a:off x="140603" y="1172292"/>
            <a:ext cx="731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use Green Screen in iMovie</a:t>
            </a:r>
            <a:endParaRPr lang="en-GB" sz="3200" dirty="0"/>
          </a:p>
        </p:txBody>
      </p:sp>
      <p:pic>
        <p:nvPicPr>
          <p:cNvPr id="4" name="Green Screen in iMovie - Tutorial">
            <a:hlinkClick r:id="" action="ppaction://media"/>
            <a:extLst>
              <a:ext uri="{FF2B5EF4-FFF2-40B4-BE49-F238E27FC236}">
                <a16:creationId xmlns:a16="http://schemas.microsoft.com/office/drawing/2014/main" id="{F900CB79-EDA2-4992-A6FC-4A6F5AA84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0297" y="1059169"/>
            <a:ext cx="4246003" cy="56613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0AE939-4E7A-415D-B3FD-7E39F99F38D2}"/>
              </a:ext>
            </a:extLst>
          </p:cNvPr>
          <p:cNvSpPr txBox="1">
            <a:spLocks/>
          </p:cNvSpPr>
          <p:nvPr/>
        </p:nvSpPr>
        <p:spPr>
          <a:xfrm>
            <a:off x="272592" y="2083325"/>
            <a:ext cx="7070888" cy="46371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Watch the tutorial video opposite!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1: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Open the iMovie app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2: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Click the + and click ‘Movie’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3: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Select a background image from photos and click ‘Create Movie’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Step 4: </a:t>
            </a:r>
            <a:r>
              <a:rPr lang="en-US" sz="2000" b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Scroll the bar at the bottom back to the start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5: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Click the + at the top right and select a video to upload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Step 6: </a:t>
            </a:r>
            <a:r>
              <a:rPr lang="en-US" sz="2000" b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Click the three dots on the video and click ‘Green/Blue Screen’</a:t>
            </a:r>
            <a:endParaRPr lang="en-GB" sz="120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10FEAE9-5640-43DF-8BDA-E472B7452488}"/>
              </a:ext>
            </a:extLst>
          </p:cNvPr>
          <p:cNvSpPr/>
          <p:nvPr/>
        </p:nvSpPr>
        <p:spPr>
          <a:xfrm>
            <a:off x="5410984" y="1950739"/>
            <a:ext cx="2032557" cy="7164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5EB95-7988-4939-9E8E-0FF9CB6E14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00" y="5432439"/>
            <a:ext cx="1481739" cy="14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470555" y="2445193"/>
            <a:ext cx="4969664" cy="3625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Success Criteria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Upload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video to an 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online service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Just2Easy on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Hwb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lvl="0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Determine how to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 share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publish it with a secure password and use </a:t>
            </a:r>
            <a:r>
              <a:rPr lang="en-US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caloncymru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Convert</a:t>
            </a: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video into a 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QR Code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 using J2E 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Download 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QR Code or 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share via email.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2792098" y="1388741"/>
            <a:ext cx="6107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Create a </a:t>
            </a:r>
            <a:r>
              <a:rPr lang="en-GB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QR Code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5EB95-7988-4939-9E8E-0FF9CB6E14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46" y="4619921"/>
            <a:ext cx="2329745" cy="23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873" y="2445193"/>
            <a:ext cx="474749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Insert video tutorial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30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8DF3DC908FB4B9FCC250D08255E97" ma:contentTypeVersion="14" ma:contentTypeDescription="Create a new document." ma:contentTypeScope="" ma:versionID="4363ba7431b059b7aebddf7495d38f77">
  <xsd:schema xmlns:xsd="http://www.w3.org/2001/XMLSchema" xmlns:xs="http://www.w3.org/2001/XMLSchema" xmlns:p="http://schemas.microsoft.com/office/2006/metadata/properties" xmlns:ns3="c30ef26b-cc2e-47bd-86d0-f3aae841bdf4" xmlns:ns4="6180211c-5dff-4048-928c-8ac5ddb2acee" targetNamespace="http://schemas.microsoft.com/office/2006/metadata/properties" ma:root="true" ma:fieldsID="871d784332f3bc7b5352c76b5048ceb2" ns3:_="" ns4:_="">
    <xsd:import namespace="c30ef26b-cc2e-47bd-86d0-f3aae841bdf4"/>
    <xsd:import namespace="6180211c-5dff-4048-928c-8ac5ddb2ac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ef26b-cc2e-47bd-86d0-f3aae841bd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0211c-5dff-4048-928c-8ac5ddb2a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4D568B-06E3-4FA2-B6B2-626552A236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5423E6-FAFA-4880-87E0-CB3454D2ED13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180211c-5dff-4048-928c-8ac5ddb2acee"/>
    <ds:schemaRef ds:uri="http://purl.org/dc/dcmitype/"/>
    <ds:schemaRef ds:uri="http://purl.org/dc/terms/"/>
    <ds:schemaRef ds:uri="c30ef26b-cc2e-47bd-86d0-f3aae841bdf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4B0C04-0D5A-4962-A038-25CE9AFF74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0ef26b-cc2e-47bd-86d0-f3aae841bdf4"/>
    <ds:schemaRef ds:uri="6180211c-5dff-4048-928c-8ac5ddb2a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547</Words>
  <Application>Microsoft Office PowerPoint</Application>
  <PresentationFormat>Widescreen</PresentationFormat>
  <Paragraphs>66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Evans</dc:creator>
  <cp:lastModifiedBy>Daniel Evans</cp:lastModifiedBy>
  <cp:revision>6</cp:revision>
  <dcterms:created xsi:type="dcterms:W3CDTF">2023-01-11T09:58:15Z</dcterms:created>
  <dcterms:modified xsi:type="dcterms:W3CDTF">2023-03-05T11:43:58Z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0x010100AF08DF3DC908FB4B9FCC250D08255E97</vt:lpwstr>
  </property>
</Properties>
</file>