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63" r:id="rId6"/>
    <p:sldId id="262" r:id="rId7"/>
    <p:sldId id="25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1" d="100"/>
          <a:sy n="61" d="100"/>
        </p:scale>
        <p:origin x="8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Evans" userId="245d1f35-e6b3-49c3-9b5d-7a440f07a056" providerId="ADAL" clId="{C39047DE-1E2D-4E07-BDF7-5583DA14B108}"/>
    <pc:docChg chg="custSel addSld modSld sldOrd">
      <pc:chgData name="Dan Evans" userId="245d1f35-e6b3-49c3-9b5d-7a440f07a056" providerId="ADAL" clId="{C39047DE-1E2D-4E07-BDF7-5583DA14B108}" dt="2023-01-11T19:13:47.327" v="1280" actId="14100"/>
      <pc:docMkLst>
        <pc:docMk/>
      </pc:docMkLst>
      <pc:sldChg chg="addSp modSp">
        <pc:chgData name="Dan Evans" userId="245d1f35-e6b3-49c3-9b5d-7a440f07a056" providerId="ADAL" clId="{C39047DE-1E2D-4E07-BDF7-5583DA14B108}" dt="2023-01-11T19:00:54.693" v="1261" actId="20577"/>
        <pc:sldMkLst>
          <pc:docMk/>
          <pc:sldMk cId="2939723532" sldId="257"/>
        </pc:sldMkLst>
        <pc:spChg chg="mod">
          <ac:chgData name="Dan Evans" userId="245d1f35-e6b3-49c3-9b5d-7a440f07a056" providerId="ADAL" clId="{C39047DE-1E2D-4E07-BDF7-5583DA14B108}" dt="2023-01-11T19:00:54.693" v="1261" actId="20577"/>
          <ac:spMkLst>
            <pc:docMk/>
            <pc:sldMk cId="2939723532" sldId="257"/>
            <ac:spMk id="3" creationId="{88D19E13-1FF4-4F10-8F94-0D5E563B7CB0}"/>
          </ac:spMkLst>
        </pc:spChg>
        <pc:picChg chg="add mod">
          <ac:chgData name="Dan Evans" userId="245d1f35-e6b3-49c3-9b5d-7a440f07a056" providerId="ADAL" clId="{C39047DE-1E2D-4E07-BDF7-5583DA14B108}" dt="2023-01-11T18:22:56.032" v="11" actId="14100"/>
          <ac:picMkLst>
            <pc:docMk/>
            <pc:sldMk cId="2939723532" sldId="257"/>
            <ac:picMk id="15" creationId="{5C434164-8968-4E42-A6F4-F6696DE44B61}"/>
          </ac:picMkLst>
        </pc:picChg>
      </pc:sldChg>
      <pc:sldChg chg="addSp modSp add ord">
        <pc:chgData name="Dan Evans" userId="245d1f35-e6b3-49c3-9b5d-7a440f07a056" providerId="ADAL" clId="{C39047DE-1E2D-4E07-BDF7-5583DA14B108}" dt="2023-01-11T19:05:22.343" v="1263"/>
        <pc:sldMkLst>
          <pc:docMk/>
          <pc:sldMk cId="596313444" sldId="262"/>
        </pc:sldMkLst>
        <pc:spChg chg="add mod">
          <ac:chgData name="Dan Evans" userId="245d1f35-e6b3-49c3-9b5d-7a440f07a056" providerId="ADAL" clId="{C39047DE-1E2D-4E07-BDF7-5583DA14B108}" dt="2023-01-11T18:37:58.543" v="542" actId="1076"/>
          <ac:spMkLst>
            <pc:docMk/>
            <pc:sldMk cId="596313444" sldId="262"/>
            <ac:spMk id="2" creationId="{6D46AA0B-2EF3-42F4-BE59-3382E3E1233A}"/>
          </ac:spMkLst>
        </pc:spChg>
        <pc:spChg chg="add mod">
          <ac:chgData name="Dan Evans" userId="245d1f35-e6b3-49c3-9b5d-7a440f07a056" providerId="ADAL" clId="{C39047DE-1E2D-4E07-BDF7-5583DA14B108}" dt="2023-01-11T18:37:55.328" v="541" actId="1076"/>
          <ac:spMkLst>
            <pc:docMk/>
            <pc:sldMk cId="596313444" sldId="262"/>
            <ac:spMk id="3" creationId="{7D6C019E-7320-4F2E-BED5-D5D8782F1712}"/>
          </ac:spMkLst>
        </pc:spChg>
        <pc:spChg chg="add">
          <ac:chgData name="Dan Evans" userId="245d1f35-e6b3-49c3-9b5d-7a440f07a056" providerId="ADAL" clId="{C39047DE-1E2D-4E07-BDF7-5583DA14B108}" dt="2023-01-11T18:23:30.429" v="17"/>
          <ac:spMkLst>
            <pc:docMk/>
            <pc:sldMk cId="596313444" sldId="262"/>
            <ac:spMk id="4" creationId="{FDB715F8-9C5E-4A47-9F4D-71C89E8CC4BA}"/>
          </ac:spMkLst>
        </pc:spChg>
        <pc:picChg chg="add mod">
          <ac:chgData name="Dan Evans" userId="245d1f35-e6b3-49c3-9b5d-7a440f07a056" providerId="ADAL" clId="{C39047DE-1E2D-4E07-BDF7-5583DA14B108}" dt="2023-01-11T18:39:13.750" v="544" actId="14100"/>
          <ac:picMkLst>
            <pc:docMk/>
            <pc:sldMk cId="596313444" sldId="262"/>
            <ac:picMk id="5" creationId="{D7DCC57A-DCBC-47C4-8C5C-1C70EEC36CEB}"/>
          </ac:picMkLst>
        </pc:picChg>
      </pc:sldChg>
      <pc:sldChg chg="addSp delSp modSp add ord modAnim">
        <pc:chgData name="Dan Evans" userId="245d1f35-e6b3-49c3-9b5d-7a440f07a056" providerId="ADAL" clId="{C39047DE-1E2D-4E07-BDF7-5583DA14B108}" dt="2023-01-11T19:13:47.327" v="1280" actId="14100"/>
        <pc:sldMkLst>
          <pc:docMk/>
          <pc:sldMk cId="3597640997" sldId="263"/>
        </pc:sldMkLst>
        <pc:spChg chg="mod">
          <ac:chgData name="Dan Evans" userId="245d1f35-e6b3-49c3-9b5d-7a440f07a056" providerId="ADAL" clId="{C39047DE-1E2D-4E07-BDF7-5583DA14B108}" dt="2023-01-11T19:13:32.961" v="1277" actId="1076"/>
          <ac:spMkLst>
            <pc:docMk/>
            <pc:sldMk cId="3597640997" sldId="263"/>
            <ac:spMk id="2" creationId="{6D46AA0B-2EF3-42F4-BE59-3382E3E1233A}"/>
          </ac:spMkLst>
        </pc:spChg>
        <pc:spChg chg="mod">
          <ac:chgData name="Dan Evans" userId="245d1f35-e6b3-49c3-9b5d-7a440f07a056" providerId="ADAL" clId="{C39047DE-1E2D-4E07-BDF7-5583DA14B108}" dt="2023-01-11T19:13:47.327" v="1280" actId="14100"/>
          <ac:spMkLst>
            <pc:docMk/>
            <pc:sldMk cId="3597640997" sldId="263"/>
            <ac:spMk id="3" creationId="{7D6C019E-7320-4F2E-BED5-D5D8782F1712}"/>
          </ac:spMkLst>
        </pc:spChg>
        <pc:spChg chg="add del mod">
          <ac:chgData name="Dan Evans" userId="245d1f35-e6b3-49c3-9b5d-7a440f07a056" providerId="ADAL" clId="{C39047DE-1E2D-4E07-BDF7-5583DA14B108}" dt="2023-01-11T18:49:52.610" v="1023" actId="478"/>
          <ac:spMkLst>
            <pc:docMk/>
            <pc:sldMk cId="3597640997" sldId="263"/>
            <ac:spMk id="6" creationId="{56BB3F1F-1011-426B-A740-63A958E18B4E}"/>
          </ac:spMkLst>
        </pc:spChg>
        <pc:spChg chg="add mod">
          <ac:chgData name="Dan Evans" userId="245d1f35-e6b3-49c3-9b5d-7a440f07a056" providerId="ADAL" clId="{C39047DE-1E2D-4E07-BDF7-5583DA14B108}" dt="2023-01-11T19:13:29.266" v="1276" actId="1076"/>
          <ac:spMkLst>
            <pc:docMk/>
            <pc:sldMk cId="3597640997" sldId="263"/>
            <ac:spMk id="8" creationId="{DE1C627E-8940-44C1-8BC8-2F05E9AF3EAF}"/>
          </ac:spMkLst>
        </pc:spChg>
        <pc:picChg chg="del">
          <ac:chgData name="Dan Evans" userId="245d1f35-e6b3-49c3-9b5d-7a440f07a056" providerId="ADAL" clId="{C39047DE-1E2D-4E07-BDF7-5583DA14B108}" dt="2023-01-11T18:51:20.376" v="1168" actId="478"/>
          <ac:picMkLst>
            <pc:docMk/>
            <pc:sldMk cId="3597640997" sldId="263"/>
            <ac:picMk id="5" creationId="{D7DCC57A-DCBC-47C4-8C5C-1C70EEC36CEB}"/>
          </ac:picMkLst>
        </pc:picChg>
        <pc:picChg chg="add mod">
          <ac:chgData name="Dan Evans" userId="245d1f35-e6b3-49c3-9b5d-7a440f07a056" providerId="ADAL" clId="{C39047DE-1E2D-4E07-BDF7-5583DA14B108}" dt="2023-01-11T19:13:38.002" v="1278" actId="1076"/>
          <ac:picMkLst>
            <pc:docMk/>
            <pc:sldMk cId="3597640997" sldId="263"/>
            <ac:picMk id="7" creationId="{B3BB1E1C-23D7-4FEE-911E-39E003EC11B4}"/>
          </ac:picMkLst>
        </pc:picChg>
        <pc:picChg chg="add mod modCrop">
          <ac:chgData name="Dan Evans" userId="245d1f35-e6b3-49c3-9b5d-7a440f07a056" providerId="ADAL" clId="{C39047DE-1E2D-4E07-BDF7-5583DA14B108}" dt="2023-01-11T19:13:22.919" v="1275" actId="1076"/>
          <ac:picMkLst>
            <pc:docMk/>
            <pc:sldMk cId="3597640997" sldId="263"/>
            <ac:picMk id="9" creationId="{1EB6F090-FEC4-4A80-A16F-3754819C06A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C734-8A1A-4173-A729-00D130C93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94E40-8537-454E-ACFE-396BCD4CD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B93EE-A6AB-459B-9C78-3F40AD015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17E95-FB25-4ACE-BE0E-ACCF13969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B4317-605D-4D06-9C17-D4D2D51E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676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353A0-A03A-4269-AD2E-EFCBDA046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488F7D-FD47-47BC-AF25-F49F28C02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741D8-60E4-4439-8244-3D443E321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D0172-FB3C-4D9A-9A50-A4A3AADA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CFEA6-7C87-4356-AAFC-DE15E1FC9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646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9009AB-2C34-48D1-B796-9302D284CB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112361"/>
            <a:ext cx="2628900" cy="50646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22DDAF-2B9D-4007-8D41-8CCE20FE3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112363"/>
            <a:ext cx="7734300" cy="50646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9B9CC-3834-46CB-AAC3-9D7668AC7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5C068-72F4-4139-94F7-B7BED96BF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AC091-6C6F-402C-83BF-611BA956B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606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3F78F-7388-43D9-8C68-928C357E8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CE1CC-9D3C-4AD3-91C2-0C469C650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00DF0-79A7-4B0D-9131-9544A5DCF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8B17D-DB26-4D45-919B-423C9685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33F43-D4B7-410C-888D-0825BFD1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42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A6F79-5CAE-4468-AA54-F2CE88D7A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FE7A2-A204-4AF2-823D-069C61FE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9F047-A7E4-4124-A50D-0DFC1B320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8E6FF-06A6-4279-825A-9912700E3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12FFF-774E-43E4-8E75-D85F3707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225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8E9E4-5FC8-474C-9A1A-211D694D3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617AE-35BD-4D08-B1CB-57FFB880F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AC03C-EC99-4EDE-B4E2-F11579B15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B2454-B592-447E-882E-56135CEDA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F2B1E3-94B2-4BE0-AE67-5FF9D9A2B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89480-64ED-4DD6-9C5D-5DBD7565A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95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CF88-86B2-445C-87B6-A0743540B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065229"/>
            <a:ext cx="10515600" cy="9434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30D22-16FA-4E1D-AC4A-2D2673C37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0512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A2CA1-70BF-447B-99B6-D7098A892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75175"/>
            <a:ext cx="5157787" cy="33144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AC722E-9602-4D81-B3AE-1F5E27D67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202995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77BBE7-943F-4C30-8DC6-A67126F20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75175"/>
            <a:ext cx="5183188" cy="33144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4D7193-BD2E-452C-8094-B27BFB99C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796F00-B970-4396-9F9E-52DD165AA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57B30D-9CBF-4B99-BAC9-C56818B9C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97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265E6-C153-4971-B524-283B68A3B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013FB-8FA9-46B9-AEF7-F434A54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789FD7-E1D7-41D3-827C-A2C0CD28C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D7D41C-A067-4F95-A098-48097E0F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98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0E1577-D2F1-47EA-A1B6-77828DA2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6A218B-0A5B-4C60-8D57-FF3445A67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145CB-1A1D-4765-842D-0C7E55E2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123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550C0-4538-4A31-B9F4-E9D1620C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40642"/>
            <a:ext cx="3932237" cy="9167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2E570-47CF-4138-9FCE-0F90AC354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40642"/>
            <a:ext cx="6172200" cy="4720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C60C3-D068-4B9C-BF98-1FEF6BBE19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DBD8F-D3BC-4ADA-A1FA-F557082F3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A57F0-68B8-4E3F-9CDA-D9D3062F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01DCC-EBE9-4710-AD31-592D6421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29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B2A61-BF10-4884-AAB7-E4AC47B13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4082"/>
            <a:ext cx="3932237" cy="97331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5D53BF-8B7D-4D20-825B-858D147962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84082"/>
            <a:ext cx="6172200" cy="47769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EBE07-9635-4753-87B9-07078A6C6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900D4-E078-496C-90AA-E9BCF338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614BC-9538-48DB-B0BC-46584DFA8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AAD4D-7D2C-42B0-93C9-4263E930D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051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605755-D13B-4D27-94E2-8422BB988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751"/>
            <a:ext cx="10515600" cy="920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E7B29-7E49-49A8-83E4-7B706FFC4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21031"/>
            <a:ext cx="10515600" cy="405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B914B-C859-446F-AF85-867C8D5D2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EC061-6904-4A8E-BC35-7D188EE92F6A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9918E-1405-49F1-9384-C516359DC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1E17B-E3E7-4D1A-B5A1-BFD1F6119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CD744F-E6A5-4E5C-BAB3-96380A89484E}"/>
              </a:ext>
            </a:extLst>
          </p:cNvPr>
          <p:cNvSpPr/>
          <p:nvPr userDrawn="1"/>
        </p:nvSpPr>
        <p:spPr>
          <a:xfrm>
            <a:off x="0" y="0"/>
            <a:ext cx="12192000" cy="9898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1ACDD3-C7EC-4EBF-9878-632F7A9AD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62"/>
          <a:stretch/>
        </p:blipFill>
        <p:spPr>
          <a:xfrm>
            <a:off x="-158504" y="-89965"/>
            <a:ext cx="3158885" cy="990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28CE6E-0292-4EB9-A405-04F791432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 b="40963"/>
          <a:stretch/>
        </p:blipFill>
        <p:spPr>
          <a:xfrm>
            <a:off x="8334246" y="439664"/>
            <a:ext cx="3725055" cy="47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4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4439ACE-650F-452F-825A-4BB8EE486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25244"/>
            <a:ext cx="9144000" cy="1232555"/>
          </a:xfrm>
        </p:spPr>
        <p:txBody>
          <a:bodyPr/>
          <a:lstStyle/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DCF Strand 1 – Citizenship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DCF Strand 3 – Producing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E1B60F-3DC9-42B9-B02D-F7B0A98DB1DB}"/>
              </a:ext>
            </a:extLst>
          </p:cNvPr>
          <p:cNvSpPr/>
          <p:nvPr/>
        </p:nvSpPr>
        <p:spPr>
          <a:xfrm>
            <a:off x="2017337" y="2086252"/>
            <a:ext cx="78065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latin typeface="Segoe UI" panose="020B0502040204020203" pitchFamily="34" charset="0"/>
                <a:cs typeface="Segoe UI" panose="020B0502040204020203" pitchFamily="34" charset="0"/>
              </a:rPr>
              <a:t>Research Tasks Success Criteria</a:t>
            </a:r>
            <a:endParaRPr lang="en-GB" sz="6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B83927-9E4B-4666-A6EB-71A9097614E5}"/>
              </a:ext>
            </a:extLst>
          </p:cNvPr>
          <p:cNvSpPr txBox="1"/>
          <p:nvPr/>
        </p:nvSpPr>
        <p:spPr>
          <a:xfrm>
            <a:off x="2157919" y="393845"/>
            <a:ext cx="1000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DCF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11A7DB-FBF3-4FD5-A0EE-9F769D1BC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614" y="3559377"/>
            <a:ext cx="3396843" cy="33968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7BFE1A-D5D4-4A35-BA0F-D88ED65FA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0" y="3559377"/>
            <a:ext cx="3396843" cy="33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71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46AA0B-2EF3-42F4-BE59-3382E3E1233A}"/>
              </a:ext>
            </a:extLst>
          </p:cNvPr>
          <p:cNvSpPr/>
          <p:nvPr/>
        </p:nvSpPr>
        <p:spPr>
          <a:xfrm>
            <a:off x="1616344" y="1289187"/>
            <a:ext cx="89593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How to… Select Copyright-Free Material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C019E-7320-4F2E-BED5-D5D8782F1712}"/>
              </a:ext>
            </a:extLst>
          </p:cNvPr>
          <p:cNvSpPr txBox="1">
            <a:spLocks/>
          </p:cNvSpPr>
          <p:nvPr/>
        </p:nvSpPr>
        <p:spPr>
          <a:xfrm>
            <a:off x="414614" y="2246085"/>
            <a:ext cx="6642540" cy="44805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Success Criteria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Use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copyright-free images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in your work – Google Images Search &gt; Tools &gt; Usage Rights &gt; Creative Commons Licensed</a:t>
            </a:r>
          </a:p>
          <a:p>
            <a:pPr lvl="0"/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Reference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the work – record details such as the website address, the writer’s name or the year it was published</a:t>
            </a:r>
          </a:p>
          <a:p>
            <a:pPr lvl="0"/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Consider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fair use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of any images/text: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Use a small amount/section of the image/text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Don’t pretend it’s yours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Try and take from factual, non-fiction work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Don’t try and make profit from someone else’s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B715F8-9C5E-4A47-9F4D-71C89E8CC4BA}"/>
              </a:ext>
            </a:extLst>
          </p:cNvPr>
          <p:cNvSpPr txBox="1"/>
          <p:nvPr/>
        </p:nvSpPr>
        <p:spPr>
          <a:xfrm>
            <a:off x="2157919" y="393845"/>
            <a:ext cx="1000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DCF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BB1E1C-23D7-4FEE-911E-39E003EC1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104" y="1431616"/>
            <a:ext cx="2478813" cy="24788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1C627E-8940-44C1-8BC8-2F05E9AF3EAF}"/>
              </a:ext>
            </a:extLst>
          </p:cNvPr>
          <p:cNvSpPr/>
          <p:nvPr/>
        </p:nvSpPr>
        <p:spPr>
          <a:xfrm>
            <a:off x="7222281" y="3541097"/>
            <a:ext cx="1793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Watch this clip! </a:t>
            </a:r>
            <a:endParaRPr lang="en-GB" dirty="0"/>
          </a:p>
        </p:txBody>
      </p:sp>
      <p:pic>
        <p:nvPicPr>
          <p:cNvPr id="9" name="Copyright and Fair Use Video">
            <a:hlinkClick r:id="" action="ppaction://media"/>
            <a:extLst>
              <a:ext uri="{FF2B5EF4-FFF2-40B4-BE49-F238E27FC236}">
                <a16:creationId xmlns:a16="http://schemas.microsoft.com/office/drawing/2014/main" id="{1EB6F090-FEC4-4A80-A16F-3754819C06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4483" b="34100"/>
          <a:stretch/>
        </p:blipFill>
        <p:spPr>
          <a:xfrm>
            <a:off x="7209713" y="3910429"/>
            <a:ext cx="4724942" cy="263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4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9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46AA0B-2EF3-42F4-BE59-3382E3E1233A}"/>
              </a:ext>
            </a:extLst>
          </p:cNvPr>
          <p:cNvSpPr/>
          <p:nvPr/>
        </p:nvSpPr>
        <p:spPr>
          <a:xfrm>
            <a:off x="728695" y="1406739"/>
            <a:ext cx="106686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How to… Check the Reliability of Online Sources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C019E-7320-4F2E-BED5-D5D8782F1712}"/>
              </a:ext>
            </a:extLst>
          </p:cNvPr>
          <p:cNvSpPr txBox="1">
            <a:spLocks/>
          </p:cNvSpPr>
          <p:nvPr/>
        </p:nvSpPr>
        <p:spPr>
          <a:xfrm>
            <a:off x="794614" y="2481190"/>
            <a:ext cx="10602771" cy="41441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Success Criteria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Check the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URL extension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– trusted extensions include .co.uk, .com, .org, .gov, </a:t>
            </a:r>
            <a:r>
              <a:rPr lang="en-GB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.net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, .</a:t>
            </a:r>
            <a:r>
              <a:rPr lang="en-GB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edu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, .blog</a:t>
            </a:r>
          </a:p>
          <a:p>
            <a:pPr lvl="0"/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Check the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date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of the information – is it up-to-date? </a:t>
            </a:r>
          </a:p>
          <a:p>
            <a:pPr lvl="0"/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Check the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location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of the source – where has it come from?</a:t>
            </a:r>
          </a:p>
          <a:p>
            <a:pPr lvl="0"/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Check the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author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of the information – does it come from a trustworthy expert or organisation?</a:t>
            </a:r>
          </a:p>
          <a:p>
            <a:pPr lvl="0"/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Check for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bias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– is it impartial or prejudiced?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B715F8-9C5E-4A47-9F4D-71C89E8CC4BA}"/>
              </a:ext>
            </a:extLst>
          </p:cNvPr>
          <p:cNvSpPr txBox="1"/>
          <p:nvPr/>
        </p:nvSpPr>
        <p:spPr>
          <a:xfrm>
            <a:off x="2157919" y="393845"/>
            <a:ext cx="1000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DCF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DCC57A-DCBC-47C4-8C5C-1C70EEC36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644" y="4477407"/>
            <a:ext cx="2478813" cy="247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13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19E13-1FF4-4F10-8F94-0D5E563B7CB0}"/>
              </a:ext>
            </a:extLst>
          </p:cNvPr>
          <p:cNvSpPr txBox="1">
            <a:spLocks/>
          </p:cNvSpPr>
          <p:nvPr/>
        </p:nvSpPr>
        <p:spPr>
          <a:xfrm>
            <a:off x="285946" y="1997714"/>
            <a:ext cx="6623901" cy="41441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Success Criteria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Use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advanced search tools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to refine searches</a:t>
            </a:r>
          </a:p>
          <a:p>
            <a:pPr lvl="0"/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Click ‘Tools’ &gt; select from the drop-downs ‘Any Time’, ‘All Results’ (Verbatim = same wording)</a:t>
            </a:r>
          </a:p>
          <a:p>
            <a:pPr lvl="0"/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Click the Settings Icon           &gt; Click ‘Advanced Search’ </a:t>
            </a:r>
          </a:p>
          <a:p>
            <a:pPr marL="0" lvl="0" indent="0">
              <a:buNone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  &gt; Narrow your results by filling in the options</a:t>
            </a:r>
          </a:p>
          <a:p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F6A0B1-74D3-42C1-AC6A-927A3246201A}"/>
              </a:ext>
            </a:extLst>
          </p:cNvPr>
          <p:cNvSpPr/>
          <p:nvPr/>
        </p:nvSpPr>
        <p:spPr>
          <a:xfrm>
            <a:off x="1476472" y="1134224"/>
            <a:ext cx="90892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How to… Use Advanced Search Tools</a:t>
            </a:r>
            <a:endParaRPr lang="en-GB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66306-3704-4C9E-9258-970F32656BB8}"/>
              </a:ext>
            </a:extLst>
          </p:cNvPr>
          <p:cNvSpPr txBox="1"/>
          <p:nvPr/>
        </p:nvSpPr>
        <p:spPr>
          <a:xfrm>
            <a:off x="2157919" y="393845"/>
            <a:ext cx="1000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DCF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567644-2167-4172-83F6-75F70EC38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46" t="12785" r="38143" b="55738"/>
          <a:stretch/>
        </p:blipFill>
        <p:spPr>
          <a:xfrm>
            <a:off x="6909847" y="2240751"/>
            <a:ext cx="4996207" cy="16228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91B96-5679-4FF6-B801-D8A3E4368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30" t="31203" r="50670" b="55601"/>
          <a:stretch/>
        </p:blipFill>
        <p:spPr>
          <a:xfrm>
            <a:off x="3157980" y="4168235"/>
            <a:ext cx="631596" cy="6250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A3E55F-3DCA-4382-A7D8-8A806926A4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31" t="24399" r="16497" b="13532"/>
          <a:stretch/>
        </p:blipFill>
        <p:spPr>
          <a:xfrm>
            <a:off x="6909847" y="4106670"/>
            <a:ext cx="3457754" cy="2672502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61182418-BBC1-459F-9646-BB9AFCC4E43B}"/>
              </a:ext>
            </a:extLst>
          </p:cNvPr>
          <p:cNvSpPr/>
          <p:nvPr/>
        </p:nvSpPr>
        <p:spPr>
          <a:xfrm>
            <a:off x="10878207" y="2732690"/>
            <a:ext cx="388883" cy="262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4355DF1-F8BA-4FE8-80C5-EBE2083439C8}"/>
              </a:ext>
            </a:extLst>
          </p:cNvPr>
          <p:cNvSpPr/>
          <p:nvPr/>
        </p:nvSpPr>
        <p:spPr>
          <a:xfrm flipH="1" flipV="1">
            <a:off x="8281372" y="3052192"/>
            <a:ext cx="388883" cy="262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36FD3D8-D131-4F76-A328-876F4AC29416}"/>
              </a:ext>
            </a:extLst>
          </p:cNvPr>
          <p:cNvSpPr/>
          <p:nvPr/>
        </p:nvSpPr>
        <p:spPr>
          <a:xfrm>
            <a:off x="5819969" y="4821911"/>
            <a:ext cx="1162740" cy="297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434164-8968-4E42-A6F4-F6696DE44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45" y="4726733"/>
            <a:ext cx="2161649" cy="216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23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08DF3DC908FB4B9FCC250D08255E97" ma:contentTypeVersion="14" ma:contentTypeDescription="Create a new document." ma:contentTypeScope="" ma:versionID="4363ba7431b059b7aebddf7495d38f77">
  <xsd:schema xmlns:xsd="http://www.w3.org/2001/XMLSchema" xmlns:xs="http://www.w3.org/2001/XMLSchema" xmlns:p="http://schemas.microsoft.com/office/2006/metadata/properties" xmlns:ns3="c30ef26b-cc2e-47bd-86d0-f3aae841bdf4" xmlns:ns4="6180211c-5dff-4048-928c-8ac5ddb2acee" targetNamespace="http://schemas.microsoft.com/office/2006/metadata/properties" ma:root="true" ma:fieldsID="871d784332f3bc7b5352c76b5048ceb2" ns3:_="" ns4:_="">
    <xsd:import namespace="c30ef26b-cc2e-47bd-86d0-f3aae841bdf4"/>
    <xsd:import namespace="6180211c-5dff-4048-928c-8ac5ddb2ac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0ef26b-cc2e-47bd-86d0-f3aae841bd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80211c-5dff-4048-928c-8ac5ddb2ace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C4B0C04-0D5A-4962-A038-25CE9AFF74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0ef26b-cc2e-47bd-86d0-f3aae841bdf4"/>
    <ds:schemaRef ds:uri="6180211c-5dff-4048-928c-8ac5ddb2ac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4D568B-06E3-4FA2-B6B2-626552A236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5423E6-FAFA-4880-87E0-CB3454D2ED13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6180211c-5dff-4048-928c-8ac5ddb2acee"/>
    <ds:schemaRef ds:uri="http://purl.org/dc/dcmitype/"/>
    <ds:schemaRef ds:uri="c30ef26b-cc2e-47bd-86d0-f3aae841bdf4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263</Words>
  <Application>Microsoft Office PowerPoint</Application>
  <PresentationFormat>Widescreen</PresentationFormat>
  <Paragraphs>32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Evans</dc:creator>
  <cp:lastModifiedBy>Daniel Evans</cp:lastModifiedBy>
  <cp:revision>13</cp:revision>
  <dcterms:created xsi:type="dcterms:W3CDTF">2023-01-11T09:58:15Z</dcterms:created>
  <dcterms:modified xsi:type="dcterms:W3CDTF">2023-01-11T19:14:09Z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0x010100AF08DF3DC908FB4B9FCC250D08255E97</vt:lpwstr>
  </property>
</Properties>
</file>