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61" r:id="rId5"/>
    <p:sldId id="257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 Evans" userId="245d1f35-e6b3-49c3-9b5d-7a440f07a056" providerId="ADAL" clId="{C39047DE-1E2D-4E07-BDF7-5583DA14B108}"/>
    <pc:docChg chg="modSld">
      <pc:chgData name="Dan Evans" userId="245d1f35-e6b3-49c3-9b5d-7a440f07a056" providerId="ADAL" clId="{C39047DE-1E2D-4E07-BDF7-5583DA14B108}" dt="2023-01-11T19:28:49.123" v="16" actId="14100"/>
      <pc:docMkLst>
        <pc:docMk/>
      </pc:docMkLst>
      <pc:sldChg chg="modSp">
        <pc:chgData name="Dan Evans" userId="245d1f35-e6b3-49c3-9b5d-7a440f07a056" providerId="ADAL" clId="{C39047DE-1E2D-4E07-BDF7-5583DA14B108}" dt="2023-01-11T19:20:00.299" v="0" actId="20577"/>
        <pc:sldMkLst>
          <pc:docMk/>
          <pc:sldMk cId="4014085782" sldId="258"/>
        </pc:sldMkLst>
        <pc:spChg chg="mod">
          <ac:chgData name="Dan Evans" userId="245d1f35-e6b3-49c3-9b5d-7a440f07a056" providerId="ADAL" clId="{C39047DE-1E2D-4E07-BDF7-5583DA14B108}" dt="2023-01-11T19:20:00.299" v="0" actId="20577"/>
          <ac:spMkLst>
            <pc:docMk/>
            <pc:sldMk cId="4014085782" sldId="258"/>
            <ac:spMk id="3" creationId="{88D19E13-1FF4-4F10-8F94-0D5E563B7CB0}"/>
          </ac:spMkLst>
        </pc:spChg>
      </pc:sldChg>
      <pc:sldChg chg="modSp">
        <pc:chgData name="Dan Evans" userId="245d1f35-e6b3-49c3-9b5d-7a440f07a056" providerId="ADAL" clId="{C39047DE-1E2D-4E07-BDF7-5583DA14B108}" dt="2023-01-11T19:28:49.123" v="16" actId="14100"/>
        <pc:sldMkLst>
          <pc:docMk/>
          <pc:sldMk cId="2001731717" sldId="260"/>
        </pc:sldMkLst>
        <pc:spChg chg="mod">
          <ac:chgData name="Dan Evans" userId="245d1f35-e6b3-49c3-9b5d-7a440f07a056" providerId="ADAL" clId="{C39047DE-1E2D-4E07-BDF7-5583DA14B108}" dt="2023-01-11T19:28:49.123" v="16" actId="14100"/>
          <ac:spMkLst>
            <pc:docMk/>
            <pc:sldMk cId="2001731717" sldId="260"/>
            <ac:spMk id="3" creationId="{88D19E13-1FF4-4F10-8F94-0D5E563B7CB0}"/>
          </ac:spMkLst>
        </pc:spChg>
      </pc:sldChg>
    </pc:docChg>
  </pc:docChgLst>
  <pc:docChgLst>
    <pc:chgData name="Dan Evans" userId="245d1f35-e6b3-49c3-9b5d-7a440f07a056" providerId="ADAL" clId="{E470723E-C5D6-4318-9359-B8C7234D315C}"/>
    <pc:docChg chg="modSld">
      <pc:chgData name="Dan Evans" userId="245d1f35-e6b3-49c3-9b5d-7a440f07a056" providerId="ADAL" clId="{E470723E-C5D6-4318-9359-B8C7234D315C}" dt="2023-01-11T17:22:47.406" v="0"/>
      <pc:docMkLst>
        <pc:docMk/>
      </pc:docMkLst>
      <pc:sldChg chg="addSp">
        <pc:chgData name="Dan Evans" userId="245d1f35-e6b3-49c3-9b5d-7a440f07a056" providerId="ADAL" clId="{E470723E-C5D6-4318-9359-B8C7234D315C}" dt="2023-01-11T17:22:47.406" v="0"/>
        <pc:sldMkLst>
          <pc:docMk/>
          <pc:sldMk cId="2543571242" sldId="261"/>
        </pc:sldMkLst>
        <pc:spChg chg="add">
          <ac:chgData name="Dan Evans" userId="245d1f35-e6b3-49c3-9b5d-7a440f07a056" providerId="ADAL" clId="{E470723E-C5D6-4318-9359-B8C7234D315C}" dt="2023-01-11T17:22:47.406" v="0"/>
          <ac:spMkLst>
            <pc:docMk/>
            <pc:sldMk cId="2543571242" sldId="261"/>
            <ac:spMk id="6" creationId="{E0B83927-9E4B-4666-A6EB-71A9097614E5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EDC734-8A1A-4173-A729-00D130C937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1F94E40-8537-454E-ACFE-396BCD4CD8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8B93EE-A6AB-459B-9C78-3F40AD0151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EC061-6904-4A8E-BC35-7D188EE92F6A}" type="datetimeFigureOut">
              <a:rPr lang="en-GB" smtClean="0"/>
              <a:t>12/01/2023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D17E95-FB25-4ACE-BE0E-ACCF13969F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9B4317-605D-4D06-9C17-D4D2D51EE0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8C11D-CB19-4172-BD28-210967F1BB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46768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2353A0-A03A-4269-AD2E-EFCBDA046C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5488F7D-FD47-47BC-AF25-F49F28C02C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6741D8-60E4-4439-8244-3D443E3215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EC061-6904-4A8E-BC35-7D188EE92F6A}" type="datetimeFigureOut">
              <a:rPr lang="en-GB" smtClean="0"/>
              <a:t>12/01/2023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3D0172-FB3C-4D9A-9A50-A4A3AADA5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0CFEA6-7C87-4356-AAFC-DE15E1FC98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8C11D-CB19-4172-BD28-210967F1BB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56460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39009AB-2C34-48D1-B796-9302D284CB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1112361"/>
            <a:ext cx="2628900" cy="5064601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C22DDAF-2B9D-4007-8D41-8CCE20FE39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112363"/>
            <a:ext cx="7734300" cy="50646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09B9CC-3834-46CB-AAC3-9D7668AC7F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EC061-6904-4A8E-BC35-7D188EE92F6A}" type="datetimeFigureOut">
              <a:rPr lang="en-GB" smtClean="0"/>
              <a:t>12/01/2023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05C068-72F4-4139-94F7-B7BED96BFE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FAC091-6C6F-402C-83BF-611BA956B7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8C11D-CB19-4172-BD28-210967F1BB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16061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73F78F-7388-43D9-8C68-928C357E86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ECE1CC-9D3C-4AD3-91C2-0C469C6502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000DF0-79A7-4B0D-9131-9544A5DCFD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EC061-6904-4A8E-BC35-7D188EE92F6A}" type="datetimeFigureOut">
              <a:rPr lang="en-GB" smtClean="0"/>
              <a:t>12/01/2023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B8B17D-DB26-4D45-919B-423C96855D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333F43-D4B7-410C-888D-0825BFD1C5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8C11D-CB19-4172-BD28-210967F1BB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34268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DA6F79-5CAE-4468-AA54-F2CE88D7A7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FFE7A2-A204-4AF2-823D-069C61FEC6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E9F047-A7E4-4124-A50D-0DFC1B320F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EC061-6904-4A8E-BC35-7D188EE92F6A}" type="datetimeFigureOut">
              <a:rPr lang="en-GB" smtClean="0"/>
              <a:t>12/01/2023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58E6FF-06A6-4279-825A-9912700E34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F12FFF-774E-43E4-8E75-D85F370770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8C11D-CB19-4172-BD28-210967F1BB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12254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18E9E4-5FC8-474C-9A1A-211D694D30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4617AE-35BD-4D08-B1CB-57FFB880F3C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88AC03C-EC99-4EDE-B4E2-F11579B15C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4B2454-B592-447E-882E-56135CEDAF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EC061-6904-4A8E-BC35-7D188EE92F6A}" type="datetimeFigureOut">
              <a:rPr lang="en-GB" smtClean="0"/>
              <a:t>12/01/2023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F2B1E3-94B2-4BE0-AE67-5FF9D9A2B4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689480-64ED-4DD6-9C5D-5DBD7565AB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8C11D-CB19-4172-BD28-210967F1BB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89552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84CF88-86B2-445C-87B6-A0743540B8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12" y="1065229"/>
            <a:ext cx="10515600" cy="9434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E30D22-16FA-4E1D-AC4A-2D2673C371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6612" y="20512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59A2CA1-70BF-447B-99B6-D7098A8926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875175"/>
            <a:ext cx="5157787" cy="331448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0AC722E-9602-4D81-B3AE-1F5E27D6797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0612" y="2029954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C77BBE7-943F-4C30-8DC6-A67126F2071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875175"/>
            <a:ext cx="5183188" cy="331448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94D7193-BD2E-452C-8094-B27BFB99CF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EC061-6904-4A8E-BC35-7D188EE92F6A}" type="datetimeFigureOut">
              <a:rPr lang="en-GB" smtClean="0"/>
              <a:t>12/01/2023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8796F00-B970-4396-9F9E-52DD165AA5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457B30D-9CBF-4B99-BAC9-C56818B9C6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8C11D-CB19-4172-BD28-210967F1BB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19765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C265E6-C153-4971-B524-283B68A3BC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0F013FB-8FA9-46B9-AEF7-F434A54408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EC061-6904-4A8E-BC35-7D188EE92F6A}" type="datetimeFigureOut">
              <a:rPr lang="en-GB" smtClean="0"/>
              <a:t>12/01/2023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5789FD7-E1D7-41D3-827C-A2C0CD28CE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6D7D41C-A067-4F95-A098-48097E0FA8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8C11D-CB19-4172-BD28-210967F1BB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2984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20E1577-D2F1-47EA-A1B6-77828DA251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EC061-6904-4A8E-BC35-7D188EE92F6A}" type="datetimeFigureOut">
              <a:rPr lang="en-GB" smtClean="0"/>
              <a:t>12/01/2023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26A218B-0A5B-4C60-8D57-FF3445A677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C6145CB-1A1D-4765-842D-0C7E55E245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8C11D-CB19-4172-BD28-210967F1BB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31232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7550C0-4538-4A31-B9F4-E9D1620CA3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140642"/>
            <a:ext cx="3932237" cy="916757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22E570-47CF-4138-9FCE-0F90AC3544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1140642"/>
            <a:ext cx="6172200" cy="472040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43C60C3-D068-4B9C-BF98-1FEF6BBE19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EDBD8F-D3BC-4ADA-A1FA-F557082F37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EC061-6904-4A8E-BC35-7D188EE92F6A}" type="datetimeFigureOut">
              <a:rPr lang="en-GB" smtClean="0"/>
              <a:t>12/01/2023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3A57F0-68B8-4E3F-9CDA-D9D3062FCE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501DCC-EBE9-4710-AD31-592D6421FC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8C11D-CB19-4172-BD28-210967F1BB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42928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FB2A61-BF10-4884-AAB7-E4AC47B13A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084082"/>
            <a:ext cx="3932237" cy="97331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D5D53BF-8B7D-4D20-825B-858D147962C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084082"/>
            <a:ext cx="6172200" cy="477696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D2EBE07-9635-4753-87B9-07078A6C6A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90900D4-E078-496C-90AA-E9BCF33865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EC061-6904-4A8E-BC35-7D188EE92F6A}" type="datetimeFigureOut">
              <a:rPr lang="en-GB" smtClean="0"/>
              <a:t>12/01/2023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7B614BC-9538-48DB-B0BC-46584DFA88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35AAD4D-7D2C-42B0-93C9-4263E930D0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8C11D-CB19-4172-BD28-210967F1BB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70519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5605755-D13B-4D27-94E2-8422BB9883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24751"/>
            <a:ext cx="10515600" cy="9208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BE7B29-7E49-49A8-83E4-7B706FFC4D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2121031"/>
            <a:ext cx="10515600" cy="40559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CB914B-C859-446F-AF85-867C8D5D279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4EC061-6904-4A8E-BC35-7D188EE92F6A}" type="datetimeFigureOut">
              <a:rPr lang="en-GB" smtClean="0"/>
              <a:t>12/01/2023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19918E-1405-49F1-9384-C516359DC8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A1E17B-E3E7-4D1A-B5A1-BFD1F61199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78C11D-CB19-4172-BD28-210967F1BBAE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8CD744F-E6A5-4E5C-BAB3-96380A89484E}"/>
              </a:ext>
            </a:extLst>
          </p:cNvPr>
          <p:cNvSpPr/>
          <p:nvPr userDrawn="1"/>
        </p:nvSpPr>
        <p:spPr>
          <a:xfrm>
            <a:off x="0" y="0"/>
            <a:ext cx="12192000" cy="989814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61ACDD3-C7EC-4EBF-9878-632F7A9ADF1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8162"/>
          <a:stretch/>
        </p:blipFill>
        <p:spPr>
          <a:xfrm>
            <a:off x="-158504" y="-89965"/>
            <a:ext cx="3158885" cy="990803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5B28CE6E-0292-4EB9-A405-04F791432BD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1932" b="40963"/>
          <a:stretch/>
        </p:blipFill>
        <p:spPr>
          <a:xfrm>
            <a:off x="8334246" y="439664"/>
            <a:ext cx="3725055" cy="4776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4046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64439ACE-650F-452F-825A-4BB8EE4861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025244"/>
            <a:ext cx="9144000" cy="1232555"/>
          </a:xfrm>
        </p:spPr>
        <p:txBody>
          <a:bodyPr/>
          <a:lstStyle/>
          <a:p>
            <a:r>
              <a:rPr lang="en-GB" dirty="0">
                <a:latin typeface="Segoe UI" panose="020B0502040204020203" pitchFamily="34" charset="0"/>
                <a:cs typeface="Segoe UI" panose="020B0502040204020203" pitchFamily="34" charset="0"/>
              </a:rPr>
              <a:t>DCF Strand 3 – Producing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4E1B60F-3DC9-42B9-B02D-F7B0A98DB1DB}"/>
              </a:ext>
            </a:extLst>
          </p:cNvPr>
          <p:cNvSpPr/>
          <p:nvPr/>
        </p:nvSpPr>
        <p:spPr>
          <a:xfrm>
            <a:off x="2017337" y="2086252"/>
            <a:ext cx="780655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6000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Word-Processed Task </a:t>
            </a:r>
            <a:r>
              <a:rPr lang="en-GB" sz="6000" b="1" dirty="0">
                <a:latin typeface="Segoe UI" panose="020B0502040204020203" pitchFamily="34" charset="0"/>
                <a:cs typeface="Segoe UI" panose="020B0502040204020203" pitchFamily="34" charset="0"/>
              </a:rPr>
              <a:t>Success Criteria</a:t>
            </a:r>
            <a:endParaRPr lang="en-GB" sz="60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0C711A0-9B7B-4405-B0C6-BDC0DF87CF4F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91512" y="3574451"/>
            <a:ext cx="3261675" cy="3261675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E0B83927-9E4B-4666-A6EB-71A9097614E5}"/>
              </a:ext>
            </a:extLst>
          </p:cNvPr>
          <p:cNvSpPr txBox="1"/>
          <p:nvPr/>
        </p:nvSpPr>
        <p:spPr>
          <a:xfrm>
            <a:off x="2157919" y="393845"/>
            <a:ext cx="10000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" panose="020B0502040204020203" pitchFamily="34" charset="0"/>
                <a:cs typeface="Segoe UI" panose="020B0502040204020203" pitchFamily="34" charset="0"/>
              </a:rPr>
              <a:t>DCF</a:t>
            </a:r>
            <a:endParaRPr kumimoji="0" lang="en-GB" sz="3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35712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D19E13-1FF4-4F10-8F94-0D5E563B7CB0}"/>
              </a:ext>
            </a:extLst>
          </p:cNvPr>
          <p:cNvSpPr txBox="1">
            <a:spLocks/>
          </p:cNvSpPr>
          <p:nvPr/>
        </p:nvSpPr>
        <p:spPr>
          <a:xfrm>
            <a:off x="479981" y="2312073"/>
            <a:ext cx="9766955" cy="4144143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b="1" dirty="0">
                <a:latin typeface="Segoe UI" panose="020B0502040204020203" pitchFamily="34" charset="0"/>
                <a:cs typeface="Segoe UI" panose="020B0502040204020203" pitchFamily="34" charset="0"/>
              </a:rPr>
              <a:t>Success Criteria</a:t>
            </a:r>
            <a:endParaRPr lang="en-GB" b="1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lvl="0"/>
            <a:r>
              <a:rPr lang="en-GB" sz="2000" dirty="0">
                <a:latin typeface="Segoe UI" panose="020B0502040204020203" pitchFamily="34" charset="0"/>
                <a:cs typeface="Segoe UI" panose="020B0502040204020203" pitchFamily="34" charset="0"/>
              </a:rPr>
              <a:t>Include a </a:t>
            </a:r>
            <a:r>
              <a:rPr lang="en-GB" sz="2000" b="1" dirty="0">
                <a:latin typeface="Segoe UI" panose="020B0502040204020203" pitchFamily="34" charset="0"/>
                <a:cs typeface="Segoe UI" panose="020B0502040204020203" pitchFamily="34" charset="0"/>
              </a:rPr>
              <a:t>header</a:t>
            </a:r>
            <a:r>
              <a:rPr lang="en-GB" sz="20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GB" sz="2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with </a:t>
            </a:r>
            <a:r>
              <a:rPr lang="en-GB" sz="2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your </a:t>
            </a:r>
            <a:r>
              <a:rPr lang="en-GB" sz="2000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name</a:t>
            </a:r>
            <a:r>
              <a:rPr lang="en-GB" sz="2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GB" sz="2000" dirty="0">
                <a:latin typeface="Segoe UI" panose="020B0502040204020203" pitchFamily="34" charset="0"/>
                <a:cs typeface="Segoe UI" panose="020B0502040204020203" pitchFamily="34" charset="0"/>
              </a:rPr>
              <a:t>in it </a:t>
            </a:r>
            <a:r>
              <a:rPr lang="en-GB" sz="2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and a </a:t>
            </a:r>
            <a:r>
              <a:rPr lang="en-GB" sz="2000" b="1" dirty="0">
                <a:latin typeface="Segoe UI" panose="020B0502040204020203" pitchFamily="34" charset="0"/>
                <a:cs typeface="Segoe UI" panose="020B0502040204020203" pitchFamily="34" charset="0"/>
              </a:rPr>
              <a:t>footer</a:t>
            </a:r>
            <a:r>
              <a:rPr lang="en-GB" sz="2000" dirty="0">
                <a:latin typeface="Segoe UI" panose="020B0502040204020203" pitchFamily="34" charset="0"/>
                <a:cs typeface="Segoe UI" panose="020B0502040204020203" pitchFamily="34" charset="0"/>
              </a:rPr>
              <a:t> with </a:t>
            </a:r>
            <a:r>
              <a:rPr lang="en-GB" sz="2000" b="1" dirty="0">
                <a:latin typeface="Segoe UI" panose="020B0502040204020203" pitchFamily="34" charset="0"/>
                <a:cs typeface="Segoe UI" panose="020B0502040204020203" pitchFamily="34" charset="0"/>
              </a:rPr>
              <a:t>page </a:t>
            </a:r>
            <a:r>
              <a:rPr lang="en-GB" sz="2000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numbers </a:t>
            </a:r>
            <a:r>
              <a:rPr lang="en-GB" sz="2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in it</a:t>
            </a:r>
            <a:endParaRPr lang="en-GB" sz="16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en-GB" sz="2000" dirty="0">
                <a:latin typeface="Segoe UI" panose="020B0502040204020203" pitchFamily="34" charset="0"/>
                <a:cs typeface="Segoe UI" panose="020B0502040204020203" pitchFamily="34" charset="0"/>
              </a:rPr>
              <a:t>Use a </a:t>
            </a:r>
            <a:r>
              <a:rPr lang="en-GB" sz="2000" b="1" dirty="0">
                <a:latin typeface="Segoe UI" panose="020B0502040204020203" pitchFamily="34" charset="0"/>
                <a:cs typeface="Segoe UI" panose="020B0502040204020203" pitchFamily="34" charset="0"/>
              </a:rPr>
              <a:t>standard font </a:t>
            </a:r>
            <a:r>
              <a:rPr lang="en-GB" sz="2000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–</a:t>
            </a:r>
            <a:r>
              <a:rPr lang="en-GB" sz="2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GB" sz="2000" dirty="0">
                <a:latin typeface="Segoe UI" panose="020B0502040204020203" pitchFamily="34" charset="0"/>
                <a:cs typeface="Segoe UI" panose="020B0502040204020203" pitchFamily="34" charset="0"/>
              </a:rPr>
              <a:t>Arial, Calibri, </a:t>
            </a:r>
            <a:r>
              <a:rPr lang="en-GB" sz="2000" dirty="0" err="1">
                <a:latin typeface="Segoe UI" panose="020B0502040204020203" pitchFamily="34" charset="0"/>
                <a:cs typeface="Segoe UI" panose="020B0502040204020203" pitchFamily="34" charset="0"/>
              </a:rPr>
              <a:t>Raleway</a:t>
            </a:r>
            <a:r>
              <a:rPr lang="en-GB" sz="2000" dirty="0">
                <a:latin typeface="Segoe UI" panose="020B0502040204020203" pitchFamily="34" charset="0"/>
                <a:cs typeface="Segoe UI" panose="020B0502040204020203" pitchFamily="34" charset="0"/>
              </a:rPr>
              <a:t>, Verdana</a:t>
            </a:r>
            <a:r>
              <a:rPr lang="en-GB" sz="2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, </a:t>
            </a:r>
            <a:r>
              <a:rPr lang="en-GB" sz="2000" dirty="0">
                <a:latin typeface="Segoe UI" panose="020B0502040204020203" pitchFamily="34" charset="0"/>
                <a:cs typeface="Segoe UI" panose="020B0502040204020203" pitchFamily="34" charset="0"/>
              </a:rPr>
              <a:t>Segoe </a:t>
            </a:r>
            <a:r>
              <a:rPr lang="en-GB" sz="2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UI</a:t>
            </a:r>
            <a:endParaRPr lang="en-GB" sz="16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lvl="0"/>
            <a:r>
              <a:rPr lang="en-GB" sz="2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Use a standard </a:t>
            </a:r>
            <a:r>
              <a:rPr lang="en-GB" sz="2000" b="1" dirty="0">
                <a:latin typeface="Segoe UI" panose="020B0502040204020203" pitchFamily="34" charset="0"/>
                <a:cs typeface="Segoe UI" panose="020B0502040204020203" pitchFamily="34" charset="0"/>
              </a:rPr>
              <a:t>font size </a:t>
            </a:r>
            <a:r>
              <a:rPr lang="en-GB" sz="2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– 12 </a:t>
            </a:r>
            <a:endParaRPr lang="en-GB" sz="16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lvl="0"/>
            <a:r>
              <a:rPr lang="en-GB" sz="2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Use </a:t>
            </a:r>
            <a:r>
              <a:rPr lang="en-GB" sz="2000" b="1" dirty="0">
                <a:latin typeface="Segoe UI" panose="020B0502040204020203" pitchFamily="34" charset="0"/>
                <a:cs typeface="Segoe UI" panose="020B0502040204020203" pitchFamily="34" charset="0"/>
              </a:rPr>
              <a:t>black font colour</a:t>
            </a:r>
            <a:r>
              <a:rPr lang="en-GB" sz="2000" dirty="0">
                <a:latin typeface="Segoe UI" panose="020B0502040204020203" pitchFamily="34" charset="0"/>
                <a:cs typeface="Segoe UI" panose="020B0502040204020203" pitchFamily="34" charset="0"/>
              </a:rPr>
              <a:t> (unless for a specific reason)</a:t>
            </a:r>
            <a:endParaRPr lang="en-GB" sz="16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lvl="0"/>
            <a:r>
              <a:rPr lang="en-GB" sz="2000" b="1" dirty="0">
                <a:latin typeface="Segoe UI" panose="020B0502040204020203" pitchFamily="34" charset="0"/>
                <a:cs typeface="Segoe UI" panose="020B0502040204020203" pitchFamily="34" charset="0"/>
              </a:rPr>
              <a:t>Text </a:t>
            </a:r>
            <a:r>
              <a:rPr lang="en-GB" sz="2000" dirty="0">
                <a:latin typeface="Segoe UI" panose="020B0502040204020203" pitchFamily="34" charset="0"/>
                <a:cs typeface="Segoe UI" panose="020B0502040204020203" pitchFamily="34" charset="0"/>
              </a:rPr>
              <a:t>should be </a:t>
            </a:r>
            <a:r>
              <a:rPr lang="en-GB" sz="2000" b="1" dirty="0">
                <a:latin typeface="Segoe UI" panose="020B0502040204020203" pitchFamily="34" charset="0"/>
                <a:cs typeface="Segoe UI" panose="020B0502040204020203" pitchFamily="34" charset="0"/>
              </a:rPr>
              <a:t>left aligned</a:t>
            </a:r>
            <a:r>
              <a:rPr lang="en-GB" sz="2000" dirty="0">
                <a:latin typeface="Segoe UI" panose="020B0502040204020203" pitchFamily="34" charset="0"/>
                <a:cs typeface="Segoe UI" panose="020B0502040204020203" pitchFamily="34" charset="0"/>
              </a:rPr>
              <a:t> (unless for a specific reason such as a sender’s address on a letter)</a:t>
            </a:r>
            <a:endParaRPr lang="en-GB" sz="16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lvl="0"/>
            <a:r>
              <a:rPr lang="en-GB" sz="2000" b="1" dirty="0">
                <a:latin typeface="Segoe UI" panose="020B0502040204020203" pitchFamily="34" charset="0"/>
                <a:cs typeface="Segoe UI" panose="020B0502040204020203" pitchFamily="34" charset="0"/>
              </a:rPr>
              <a:t>Titles</a:t>
            </a:r>
            <a:r>
              <a:rPr lang="en-GB" sz="2000" dirty="0">
                <a:latin typeface="Segoe UI" panose="020B0502040204020203" pitchFamily="34" charset="0"/>
                <a:cs typeface="Segoe UI" panose="020B0502040204020203" pitchFamily="34" charset="0"/>
              </a:rPr>
              <a:t> can be </a:t>
            </a:r>
            <a:r>
              <a:rPr lang="en-GB" sz="2000" b="1" dirty="0">
                <a:latin typeface="Segoe UI" panose="020B0502040204020203" pitchFamily="34" charset="0"/>
                <a:cs typeface="Segoe UI" panose="020B0502040204020203" pitchFamily="34" charset="0"/>
              </a:rPr>
              <a:t>centre aligned</a:t>
            </a:r>
            <a:r>
              <a:rPr lang="en-GB" sz="2000" dirty="0">
                <a:latin typeface="Segoe UI" panose="020B0502040204020203" pitchFamily="34" charset="0"/>
                <a:cs typeface="Segoe UI" panose="020B0502040204020203" pitchFamily="34" charset="0"/>
              </a:rPr>
              <a:t> and have a </a:t>
            </a:r>
            <a:r>
              <a:rPr lang="en-GB" sz="2000" b="1" dirty="0">
                <a:latin typeface="Segoe UI" panose="020B0502040204020203" pitchFamily="34" charset="0"/>
                <a:cs typeface="Segoe UI" panose="020B0502040204020203" pitchFamily="34" charset="0"/>
              </a:rPr>
              <a:t>larger font size</a:t>
            </a:r>
            <a:endParaRPr lang="en-GB" sz="16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lvl="0"/>
            <a:r>
              <a:rPr lang="en-GB" sz="2000" b="1" dirty="0">
                <a:latin typeface="Segoe UI" panose="020B0502040204020203" pitchFamily="34" charset="0"/>
                <a:cs typeface="Segoe UI" panose="020B0502040204020203" pitchFamily="34" charset="0"/>
              </a:rPr>
              <a:t>Subtitles</a:t>
            </a:r>
            <a:r>
              <a:rPr lang="en-GB" sz="2000" dirty="0">
                <a:latin typeface="Segoe UI" panose="020B0502040204020203" pitchFamily="34" charset="0"/>
                <a:cs typeface="Segoe UI" panose="020B0502040204020203" pitchFamily="34" charset="0"/>
              </a:rPr>
              <a:t> should be </a:t>
            </a:r>
            <a:r>
              <a:rPr lang="en-GB" sz="2000" b="1" dirty="0">
                <a:latin typeface="Segoe UI" panose="020B0502040204020203" pitchFamily="34" charset="0"/>
                <a:cs typeface="Segoe UI" panose="020B0502040204020203" pitchFamily="34" charset="0"/>
              </a:rPr>
              <a:t>size 14, bold</a:t>
            </a:r>
            <a:r>
              <a:rPr lang="en-GB" sz="2000" dirty="0">
                <a:latin typeface="Segoe UI" panose="020B0502040204020203" pitchFamily="34" charset="0"/>
                <a:cs typeface="Segoe UI" panose="020B0502040204020203" pitchFamily="34" charset="0"/>
              </a:rPr>
              <a:t> and </a:t>
            </a:r>
            <a:r>
              <a:rPr lang="en-GB" sz="2000" b="1" dirty="0">
                <a:latin typeface="Segoe UI" panose="020B0502040204020203" pitchFamily="34" charset="0"/>
                <a:cs typeface="Segoe UI" panose="020B0502040204020203" pitchFamily="34" charset="0"/>
              </a:rPr>
              <a:t>left aligned</a:t>
            </a:r>
            <a:endParaRPr lang="en-GB" sz="1600" dirty="0">
              <a:effectLst/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0F6A0B1-74D3-42C1-AC6A-927A3246201A}"/>
              </a:ext>
            </a:extLst>
          </p:cNvPr>
          <p:cNvSpPr/>
          <p:nvPr/>
        </p:nvSpPr>
        <p:spPr>
          <a:xfrm>
            <a:off x="1043664" y="1384621"/>
            <a:ext cx="1031526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600" b="1" dirty="0">
                <a:latin typeface="Segoe UI" panose="020B0502040204020203" pitchFamily="34" charset="0"/>
                <a:cs typeface="Segoe UI" panose="020B0502040204020203" pitchFamily="34" charset="0"/>
              </a:rPr>
              <a:t>How to… </a:t>
            </a:r>
            <a:r>
              <a:rPr lang="en-GB" sz="3600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Format a Word-Processed Document</a:t>
            </a:r>
            <a:endParaRPr lang="en-GB" sz="360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E95EB95-7988-4939-9E8E-0FF9CB6E14AE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39546" y="4619921"/>
            <a:ext cx="2329745" cy="232974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32E66306-3704-4C9E-9258-970F32656BB8}"/>
              </a:ext>
            </a:extLst>
          </p:cNvPr>
          <p:cNvSpPr txBox="1"/>
          <p:nvPr/>
        </p:nvSpPr>
        <p:spPr>
          <a:xfrm>
            <a:off x="2157919" y="393845"/>
            <a:ext cx="10000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" panose="020B0502040204020203" pitchFamily="34" charset="0"/>
                <a:cs typeface="Segoe UI" panose="020B0502040204020203" pitchFamily="34" charset="0"/>
              </a:rPr>
              <a:t>DCF</a:t>
            </a:r>
            <a:endParaRPr kumimoji="0" lang="en-GB" sz="3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97235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F08DF3DC908FB4B9FCC250D08255E97" ma:contentTypeVersion="14" ma:contentTypeDescription="Create a new document." ma:contentTypeScope="" ma:versionID="4363ba7431b059b7aebddf7495d38f77">
  <xsd:schema xmlns:xsd="http://www.w3.org/2001/XMLSchema" xmlns:xs="http://www.w3.org/2001/XMLSchema" xmlns:p="http://schemas.microsoft.com/office/2006/metadata/properties" xmlns:ns3="c30ef26b-cc2e-47bd-86d0-f3aae841bdf4" xmlns:ns4="6180211c-5dff-4048-928c-8ac5ddb2acee" targetNamespace="http://schemas.microsoft.com/office/2006/metadata/properties" ma:root="true" ma:fieldsID="871d784332f3bc7b5352c76b5048ceb2" ns3:_="" ns4:_="">
    <xsd:import namespace="c30ef26b-cc2e-47bd-86d0-f3aae841bdf4"/>
    <xsd:import namespace="6180211c-5dff-4048-928c-8ac5ddb2acee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0ef26b-cc2e-47bd-86d0-f3aae841bdf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180211c-5dff-4048-928c-8ac5ddb2ace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D4D568B-06E3-4FA2-B6B2-626552A236A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95423E6-FAFA-4880-87E0-CB3454D2ED13}">
  <ds:schemaRefs>
    <ds:schemaRef ds:uri="http://schemas.microsoft.com/office/2006/metadata/properties"/>
    <ds:schemaRef ds:uri="http://schemas.microsoft.com/office/2006/documentManagement/types"/>
    <ds:schemaRef ds:uri="http://purl.org/dc/terms/"/>
    <ds:schemaRef ds:uri="http://purl.org/dc/elements/1.1/"/>
    <ds:schemaRef ds:uri="http://purl.org/dc/dcmitype/"/>
    <ds:schemaRef ds:uri="http://www.w3.org/XML/1998/namespace"/>
    <ds:schemaRef ds:uri="6180211c-5dff-4048-928c-8ac5ddb2acee"/>
    <ds:schemaRef ds:uri="http://schemas.microsoft.com/office/infopath/2007/PartnerControls"/>
    <ds:schemaRef ds:uri="http://schemas.openxmlformats.org/package/2006/metadata/core-properties"/>
    <ds:schemaRef ds:uri="c30ef26b-cc2e-47bd-86d0-f3aae841bdf4"/>
  </ds:schemaRefs>
</ds:datastoreItem>
</file>

<file path=customXml/itemProps3.xml><?xml version="1.0" encoding="utf-8"?>
<ds:datastoreItem xmlns:ds="http://schemas.openxmlformats.org/officeDocument/2006/customXml" ds:itemID="{EC4B0C04-0D5A-4962-A038-25CE9AFF742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0ef26b-cc2e-47bd-86d0-f3aae841bdf4"/>
    <ds:schemaRef ds:uri="6180211c-5dff-4048-928c-8ac5ddb2ace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133</TotalTime>
  <Words>110</Words>
  <Application>Microsoft Office PowerPoint</Application>
  <PresentationFormat>Widescreen</PresentationFormat>
  <Paragraphs>13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Segoe UI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Daniel Evans</dc:creator>
  <cp:lastModifiedBy>Daniel Evans</cp:lastModifiedBy>
  <cp:revision>6</cp:revision>
  <dcterms:created xsi:type="dcterms:W3CDTF">2023-01-11T09:58:15Z</dcterms:created>
  <dcterms:modified xsi:type="dcterms:W3CDTF">2023-01-12T19:42:19Z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0x010100AF08DF3DC908FB4B9FCC250D08255E97</vt:lpwstr>
  </property>
</Properties>
</file>