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2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C734-8A1A-4173-A729-00D130C93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94E40-8537-454E-ACFE-396BCD4CD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B93EE-A6AB-459B-9C78-3F40AD01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17E95-FB25-4ACE-BE0E-ACCF1396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B4317-605D-4D06-9C17-D4D2D51E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7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53A0-A03A-4269-AD2E-EFCBDA04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88F7D-FD47-47BC-AF25-F49F28C02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741D8-60E4-4439-8244-3D443E3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D0172-FB3C-4D9A-9A50-A4A3AADA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CFEA6-7C87-4356-AAFC-DE15E1FC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4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009AB-2C34-48D1-B796-9302D284C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12361"/>
            <a:ext cx="2628900" cy="5064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2DDAF-2B9D-4007-8D41-8CCE20FE3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2363"/>
            <a:ext cx="7734300" cy="5064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9B9CC-3834-46CB-AAC3-9D7668AC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5C068-72F4-4139-94F7-B7BED96B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AC091-6C6F-402C-83BF-611BA956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60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F78F-7388-43D9-8C68-928C357E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CE1CC-9D3C-4AD3-91C2-0C469C650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00DF0-79A7-4B0D-9131-9544A5DC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B17D-DB26-4D45-919B-423C9685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33F43-D4B7-410C-888D-0825BFD1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2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A6F79-5CAE-4468-AA54-F2CE88D7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FE7A2-A204-4AF2-823D-069C61FE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F047-A7E4-4124-A50D-0DFC1B32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8E6FF-06A6-4279-825A-9912700E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12FFF-774E-43E4-8E75-D85F3707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2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E9E4-5FC8-474C-9A1A-211D694D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17AE-35BD-4D08-B1CB-57FFB880F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AC03C-EC99-4EDE-B4E2-F11579B15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B2454-B592-447E-882E-56135CED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2B1E3-94B2-4BE0-AE67-5FF9D9A2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89480-64ED-4DD6-9C5D-5DBD7565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5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CF88-86B2-445C-87B6-A0743540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65229"/>
            <a:ext cx="10515600" cy="94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30D22-16FA-4E1D-AC4A-2D2673C37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0512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A2CA1-70BF-447B-99B6-D7098A892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5175"/>
            <a:ext cx="5157787" cy="33144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C722E-9602-4D81-B3AE-1F5E27D67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02995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7BBE7-943F-4C30-8DC6-A67126F20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5175"/>
            <a:ext cx="5183188" cy="33144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D7193-BD2E-452C-8094-B27BFB99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96F00-B970-4396-9F9E-52DD165A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7B30D-9CBF-4B99-BAC9-C56818B9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97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65E6-C153-4971-B524-283B68A3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013FB-8FA9-46B9-AEF7-F434A54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89FD7-E1D7-41D3-827C-A2C0CD28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D41C-A067-4F95-A098-48097E0F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9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E1577-D2F1-47EA-A1B6-77828DA2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A218B-0A5B-4C60-8D57-FF3445A6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145CB-1A1D-4765-842D-0C7E55E2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2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50C0-4538-4A31-B9F4-E9D1620C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0642"/>
            <a:ext cx="3932237" cy="9167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E570-47CF-4138-9FCE-0F90AC35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40642"/>
            <a:ext cx="6172200" cy="47204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C60C3-D068-4B9C-BF98-1FEF6BBE1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DBD8F-D3BC-4ADA-A1FA-F557082F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A57F0-68B8-4E3F-9CDA-D9D3062F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01DCC-EBE9-4710-AD31-592D6421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9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2A61-BF10-4884-AAB7-E4AC47B1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082"/>
            <a:ext cx="3932237" cy="9733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5D53BF-8B7D-4D20-825B-858D14796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84082"/>
            <a:ext cx="6172200" cy="47769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EBE07-9635-4753-87B9-07078A6C6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900D4-E078-496C-90AA-E9BCF338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614BC-9538-48DB-B0BC-46584DFA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AAD4D-7D2C-42B0-93C9-4263E930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05755-D13B-4D27-94E2-8422BB98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751"/>
            <a:ext cx="10515600" cy="920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E7B29-7E49-49A8-83E4-7B706FFC4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21031"/>
            <a:ext cx="10515600" cy="4055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B914B-C859-446F-AF85-867C8D5D2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C061-6904-4A8E-BC35-7D188EE92F6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9918E-1405-49F1-9384-C516359DC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1E17B-E3E7-4D1A-B5A1-BFD1F6119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C11D-CB19-4172-BD28-210967F1BBA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D744F-E6A5-4E5C-BAB3-96380A89484E}"/>
              </a:ext>
            </a:extLst>
          </p:cNvPr>
          <p:cNvSpPr/>
          <p:nvPr userDrawn="1"/>
        </p:nvSpPr>
        <p:spPr>
          <a:xfrm>
            <a:off x="0" y="0"/>
            <a:ext cx="12192000" cy="9898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1ACDD3-C7EC-4EBF-9878-632F7A9AD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2"/>
          <a:stretch/>
        </p:blipFill>
        <p:spPr>
          <a:xfrm>
            <a:off x="-158504" y="-89965"/>
            <a:ext cx="3158885" cy="990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8CE6E-0292-4EB9-A405-04F791432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 b="40963"/>
          <a:stretch/>
        </p:blipFill>
        <p:spPr>
          <a:xfrm>
            <a:off x="8334246" y="439664"/>
            <a:ext cx="3725055" cy="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439ACE-650F-452F-825A-4BB8EE486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5244"/>
            <a:ext cx="9144000" cy="1232555"/>
          </a:xfrm>
        </p:spPr>
        <p:txBody>
          <a:bodyPr/>
          <a:lstStyle/>
          <a:p>
            <a:r>
              <a:rPr lang="cy-GB" dirty="0">
                <a:latin typeface="Segoe UI" panose="020B0502040204020203" pitchFamily="34" charset="0"/>
                <a:cs typeface="Segoe UI" panose="020B0502040204020203" pitchFamily="34" charset="0"/>
              </a:rPr>
              <a:t>FfCD – Llinyn 2 – Rhyngweithio a Chydweithio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E1B60F-3DC9-42B9-B02D-F7B0A98DB1DB}"/>
              </a:ext>
            </a:extLst>
          </p:cNvPr>
          <p:cNvSpPr/>
          <p:nvPr/>
        </p:nvSpPr>
        <p:spPr>
          <a:xfrm>
            <a:off x="1212916" y="2189947"/>
            <a:ext cx="9766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Tasgau Cyfathrebu Ar-lein</a:t>
            </a:r>
          </a:p>
          <a:p>
            <a:pPr algn="ctr"/>
            <a:r>
              <a:rPr lang="cy-GB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Meini Prawf Llwyddiant</a:t>
            </a:r>
            <a:endParaRPr lang="cy-GB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83927-9E4B-4666-A6EB-71A9097614E5}"/>
              </a:ext>
            </a:extLst>
          </p:cNvPr>
          <p:cNvSpPr txBox="1"/>
          <p:nvPr/>
        </p:nvSpPr>
        <p:spPr>
          <a:xfrm>
            <a:off x="2157919" y="393845"/>
            <a:ext cx="100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3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FfCD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50D2D-1C37-4646-88C2-85CB8132D6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04" y="3864990"/>
            <a:ext cx="2993010" cy="2993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3D8078-903D-C943-8F82-7A99C94A681D}"/>
              </a:ext>
            </a:extLst>
          </p:cNvPr>
          <p:cNvSpPr txBox="1"/>
          <p:nvPr/>
        </p:nvSpPr>
        <p:spPr>
          <a:xfrm>
            <a:off x="9132849" y="6066944"/>
            <a:ext cx="2854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dirty="0"/>
              <a:t>RHYNGWEITHIO A CHYDWEITHIO</a:t>
            </a:r>
          </a:p>
        </p:txBody>
      </p:sp>
    </p:spTree>
    <p:extLst>
      <p:ext uri="{BB962C8B-B14F-4D97-AF65-F5344CB8AC3E}">
        <p14:creationId xmlns:p14="http://schemas.microsoft.com/office/powerpoint/2010/main" val="254357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9E13-1FF4-4F10-8F94-0D5E563B7CB0}"/>
              </a:ext>
            </a:extLst>
          </p:cNvPr>
          <p:cNvSpPr txBox="1">
            <a:spLocks/>
          </p:cNvSpPr>
          <p:nvPr/>
        </p:nvSpPr>
        <p:spPr>
          <a:xfrm>
            <a:off x="559708" y="2555473"/>
            <a:ext cx="9276761" cy="28894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y-GB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Meini Prawf Llwyddiant</a:t>
            </a:r>
          </a:p>
          <a:p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Defnyddiwch </a:t>
            </a:r>
            <a:r>
              <a:rPr lang="cy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erfyn cydweithio ar-lein </a:t>
            </a:r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– Office 365 ar Hwb</a:t>
            </a:r>
          </a:p>
          <a:p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Ffeil &gt; Rhannu &gt; Rhannu gyda Phobl&gt; Teipio Cyfeiriad E-Bost</a:t>
            </a:r>
          </a:p>
          <a:p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Penderfynwch rannu fel </a:t>
            </a:r>
            <a:r>
              <a:rPr lang="cy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view only </a:t>
            </a:r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neu roi </a:t>
            </a:r>
            <a:r>
              <a:rPr lang="cy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hawl golygu </a:t>
            </a:r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trwy ddewis o’r gwymplen – ydych chi am iddynt ei weld yn unig neu roi hawl golygu iddynt?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6A0B1-74D3-42C1-AC6A-927A3246201A}"/>
              </a:ext>
            </a:extLst>
          </p:cNvPr>
          <p:cNvSpPr/>
          <p:nvPr/>
        </p:nvSpPr>
        <p:spPr>
          <a:xfrm>
            <a:off x="2762866" y="1413104"/>
            <a:ext cx="5713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Sut i … Gydweithio Ar-lein</a:t>
            </a:r>
            <a:endParaRPr lang="cy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66306-3704-4C9E-9258-970F32656BB8}"/>
              </a:ext>
            </a:extLst>
          </p:cNvPr>
          <p:cNvSpPr txBox="1"/>
          <p:nvPr/>
        </p:nvSpPr>
        <p:spPr>
          <a:xfrm>
            <a:off x="2157919" y="393845"/>
            <a:ext cx="100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3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FfCD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EDAA9-546F-4ECE-9AAC-28C215FF92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44" y="4043019"/>
            <a:ext cx="2753951" cy="2753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737D40-09E3-3E49-9E31-B6CC043A11A6}"/>
              </a:ext>
            </a:extLst>
          </p:cNvPr>
          <p:cNvSpPr txBox="1"/>
          <p:nvPr/>
        </p:nvSpPr>
        <p:spPr>
          <a:xfrm>
            <a:off x="9132849" y="6066944"/>
            <a:ext cx="2854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dirty="0"/>
              <a:t>RHYNGWEITHIO A CHYDWEITHIO</a:t>
            </a:r>
          </a:p>
        </p:txBody>
      </p:sp>
    </p:spTree>
    <p:extLst>
      <p:ext uri="{BB962C8B-B14F-4D97-AF65-F5344CB8AC3E}">
        <p14:creationId xmlns:p14="http://schemas.microsoft.com/office/powerpoint/2010/main" val="293972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9E13-1FF4-4F10-8F94-0D5E563B7CB0}"/>
              </a:ext>
            </a:extLst>
          </p:cNvPr>
          <p:cNvSpPr txBox="1">
            <a:spLocks/>
          </p:cNvSpPr>
          <p:nvPr/>
        </p:nvSpPr>
        <p:spPr>
          <a:xfrm>
            <a:off x="230910" y="2158309"/>
            <a:ext cx="6557818" cy="4473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y-GB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Mein i Prawf Llwyddiant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Ewch i wefan yr ysgol &gt; cliciwch y logo Moodle &gt; mewngofnodwch gan ddefnyddio eich enw defnyddiwr ysgol a chyfrinair (e.e. 22Joe.Bloggs)</a:t>
            </a:r>
          </a:p>
          <a:p>
            <a:pPr marL="457200" indent="-457200">
              <a:buFont typeface="+mj-lt"/>
              <a:buAutoNum type="arabicPeriod"/>
            </a:pPr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Cliciwch ‘My Courses’ &gt; ffeindiwch y pwnc </a:t>
            </a:r>
          </a:p>
          <a:p>
            <a:pPr marL="457200" indent="-457200">
              <a:buFont typeface="+mj-lt"/>
              <a:buAutoNum type="arabicPeriod"/>
            </a:pPr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Cliciwch ar yr aseiniad &gt; Ychwanegu Submission &gt; Eicon Ffeiliau  &gt; Lanlwythwch Ffeil &gt; Dewiswch Ffeil &gt; Dewiswch y ffeil  &gt; Lanlwythwch y Ffeil hon &gt; Cadw’r Newidiadau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6A0B1-74D3-42C1-AC6A-927A3246201A}"/>
              </a:ext>
            </a:extLst>
          </p:cNvPr>
          <p:cNvSpPr/>
          <p:nvPr/>
        </p:nvSpPr>
        <p:spPr>
          <a:xfrm>
            <a:off x="2772102" y="1256085"/>
            <a:ext cx="5969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Sut i … Lanlwytho i Moodle</a:t>
            </a:r>
            <a:endParaRPr lang="cy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66306-3704-4C9E-9258-970F32656BB8}"/>
              </a:ext>
            </a:extLst>
          </p:cNvPr>
          <p:cNvSpPr txBox="1"/>
          <p:nvPr/>
        </p:nvSpPr>
        <p:spPr>
          <a:xfrm>
            <a:off x="2157919" y="393845"/>
            <a:ext cx="100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3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FfCD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EDAA9-546F-4ECE-9AAC-28C215FF92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98" y="4692073"/>
            <a:ext cx="2104897" cy="21048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35273" y="2382982"/>
            <a:ext cx="447963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dirty="0"/>
              <a:t>Mewnosodwch diwtorial fideo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28" t="55641" r="85642" b="33023"/>
          <a:stretch/>
        </p:blipFill>
        <p:spPr>
          <a:xfrm>
            <a:off x="6600187" y="2737260"/>
            <a:ext cx="511813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102" t="59517" r="83643" b="34828"/>
          <a:stretch/>
        </p:blipFill>
        <p:spPr>
          <a:xfrm>
            <a:off x="6708485" y="5207743"/>
            <a:ext cx="403515" cy="394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28A0B-4815-DE47-ADA1-C5EF7088F9EC}"/>
              </a:ext>
            </a:extLst>
          </p:cNvPr>
          <p:cNvSpPr txBox="1"/>
          <p:nvPr/>
        </p:nvSpPr>
        <p:spPr>
          <a:xfrm>
            <a:off x="9132849" y="6066944"/>
            <a:ext cx="2854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dirty="0"/>
              <a:t>RHYNGWEITHIO A CHYDWEITHIO</a:t>
            </a:r>
          </a:p>
        </p:txBody>
      </p:sp>
    </p:spTree>
    <p:extLst>
      <p:ext uri="{BB962C8B-B14F-4D97-AF65-F5344CB8AC3E}">
        <p14:creationId xmlns:p14="http://schemas.microsoft.com/office/powerpoint/2010/main" val="41051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9E13-1FF4-4F10-8F94-0D5E563B7CB0}"/>
              </a:ext>
            </a:extLst>
          </p:cNvPr>
          <p:cNvSpPr txBox="1">
            <a:spLocks/>
          </p:cNvSpPr>
          <p:nvPr/>
        </p:nvSpPr>
        <p:spPr>
          <a:xfrm>
            <a:off x="5070763" y="2530571"/>
            <a:ext cx="5079742" cy="28894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y-GB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Meini Prawf Llwyddiant</a:t>
            </a:r>
          </a:p>
          <a:p>
            <a:pPr marL="457200" indent="-457200">
              <a:buFont typeface="+mj-lt"/>
              <a:buAutoNum type="arabicPeriod"/>
            </a:pPr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Agorwch y ffeil</a:t>
            </a:r>
          </a:p>
          <a:p>
            <a:pPr marL="457200" indent="-457200">
              <a:buFont typeface="+mj-lt"/>
              <a:buAutoNum type="arabicPeriod"/>
            </a:pPr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Ffeil &gt; Save as &gt; Browse &gt; Cliciwch y gwymplen ‘Save as type’ &gt; dewiswch PDF &gt; Cadwch</a:t>
            </a:r>
          </a:p>
          <a:p>
            <a:pPr marL="457200" indent="-457200">
              <a:buFont typeface="+mj-lt"/>
              <a:buAutoNum type="arabicPeriod"/>
            </a:pPr>
            <a:r>
              <a:rPr lang="cy-GB" sz="2400" dirty="0">
                <a:latin typeface="Segoe UI" panose="020B0502040204020203" pitchFamily="34" charset="0"/>
                <a:cs typeface="Segoe UI" panose="020B0502040204020203" pitchFamily="34" charset="0"/>
              </a:rPr>
              <a:t>Lanlwythwch y ffeil i Moodle!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6A0B1-74D3-42C1-AC6A-927A3246201A}"/>
              </a:ext>
            </a:extLst>
          </p:cNvPr>
          <p:cNvSpPr/>
          <p:nvPr/>
        </p:nvSpPr>
        <p:spPr>
          <a:xfrm>
            <a:off x="2531957" y="1214610"/>
            <a:ext cx="5474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Sut i… Trosi Ffeiliau i PDF</a:t>
            </a:r>
            <a:endParaRPr lang="cy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66306-3704-4C9E-9258-970F32656BB8}"/>
              </a:ext>
            </a:extLst>
          </p:cNvPr>
          <p:cNvSpPr txBox="1"/>
          <p:nvPr/>
        </p:nvSpPr>
        <p:spPr>
          <a:xfrm>
            <a:off x="2157919" y="393845"/>
            <a:ext cx="100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3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FfCD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EDAA9-546F-4ECE-9AAC-28C215FF92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44" y="4043019"/>
            <a:ext cx="2753951" cy="2753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95" t="38857" r="66592" b="8161"/>
          <a:stretch/>
        </p:blipFill>
        <p:spPr>
          <a:xfrm>
            <a:off x="298327" y="2250672"/>
            <a:ext cx="4298141" cy="411318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662053" y="4137890"/>
            <a:ext cx="817419" cy="5357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DFE53-479F-2345-A097-69FDFB84ED70}"/>
              </a:ext>
            </a:extLst>
          </p:cNvPr>
          <p:cNvSpPr txBox="1"/>
          <p:nvPr/>
        </p:nvSpPr>
        <p:spPr>
          <a:xfrm>
            <a:off x="9132849" y="6066944"/>
            <a:ext cx="2854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dirty="0"/>
              <a:t>RHYNGWEITHIO A CHYDWEITHIO</a:t>
            </a:r>
          </a:p>
        </p:txBody>
      </p:sp>
    </p:spTree>
    <p:extLst>
      <p:ext uri="{BB962C8B-B14F-4D97-AF65-F5344CB8AC3E}">
        <p14:creationId xmlns:p14="http://schemas.microsoft.com/office/powerpoint/2010/main" val="270813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9E13-1FF4-4F10-8F94-0D5E563B7CB0}"/>
              </a:ext>
            </a:extLst>
          </p:cNvPr>
          <p:cNvSpPr txBox="1">
            <a:spLocks/>
          </p:cNvSpPr>
          <p:nvPr/>
        </p:nvSpPr>
        <p:spPr>
          <a:xfrm>
            <a:off x="559708" y="2235200"/>
            <a:ext cx="9276761" cy="41933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y-GB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Meini Prawf Llwyddiant</a:t>
            </a:r>
          </a:p>
          <a:p>
            <a:r>
              <a:rPr lang="cy-GB" sz="2200" dirty="0">
                <a:latin typeface="Segoe UI" panose="020B0502040204020203" pitchFamily="34" charset="0"/>
                <a:cs typeface="Segoe UI" panose="020B0502040204020203" pitchFamily="34" charset="0"/>
              </a:rPr>
              <a:t>Mewngofnodwch i Hwb &gt; Office365 &gt; </a:t>
            </a:r>
            <a:r>
              <a:rPr lang="cy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Outlook</a:t>
            </a:r>
          </a:p>
          <a:p>
            <a:r>
              <a:rPr lang="cy-GB" sz="2200" dirty="0">
                <a:latin typeface="Segoe UI" panose="020B0502040204020203" pitchFamily="34" charset="0"/>
                <a:cs typeface="Segoe UI" panose="020B0502040204020203" pitchFamily="34" charset="0"/>
              </a:rPr>
              <a:t>Cliciwch ‘</a:t>
            </a:r>
            <a:r>
              <a:rPr lang="cy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New Message</a:t>
            </a:r>
            <a:r>
              <a:rPr lang="cy-GB" sz="2200" dirty="0">
                <a:latin typeface="Segoe UI" panose="020B0502040204020203" pitchFamily="34" charset="0"/>
                <a:cs typeface="Segoe UI" panose="020B0502040204020203" pitchFamily="34" charset="0"/>
              </a:rPr>
              <a:t>’</a:t>
            </a:r>
          </a:p>
          <a:p>
            <a:r>
              <a:rPr lang="cy-GB" sz="2200" dirty="0">
                <a:latin typeface="Segoe UI" panose="020B0502040204020203" pitchFamily="34" charset="0"/>
                <a:cs typeface="Segoe UI" panose="020B0502040204020203" pitchFamily="34" charset="0"/>
              </a:rPr>
              <a:t>Ychwanegwch </a:t>
            </a:r>
            <a:r>
              <a:rPr lang="cy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bwnc </a:t>
            </a:r>
            <a:r>
              <a:rPr lang="cy-GB" sz="2200" dirty="0">
                <a:latin typeface="Segoe UI" panose="020B0502040204020203" pitchFamily="34" charset="0"/>
                <a:cs typeface="Segoe UI" panose="020B0502040204020203" pitchFamily="34" charset="0"/>
              </a:rPr>
              <a:t>bob amser i ddweud wrth y derbynnydd beth sydd yn eich e-bost</a:t>
            </a:r>
          </a:p>
          <a:p>
            <a:r>
              <a:rPr lang="cy-GB" sz="2200" dirty="0">
                <a:latin typeface="Segoe UI" panose="020B0502040204020203" pitchFamily="34" charset="0"/>
                <a:cs typeface="Segoe UI" panose="020B0502040204020203" pitchFamily="34" charset="0"/>
              </a:rPr>
              <a:t>Dechreuwch eich e-bost gydag </a:t>
            </a:r>
            <a:r>
              <a:rPr lang="cy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Annwyl</a:t>
            </a:r>
          </a:p>
          <a:p>
            <a:r>
              <a:rPr lang="cy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Peidiwch â defnyddio talfyriadau. </a:t>
            </a:r>
            <a:r>
              <a:rPr lang="cy-GB" sz="2200" dirty="0">
                <a:latin typeface="Segoe UI" panose="020B0502040204020203" pitchFamily="34" charset="0"/>
                <a:cs typeface="Segoe UI" panose="020B0502040204020203" pitchFamily="34" charset="0"/>
              </a:rPr>
              <a:t>E.e. </a:t>
            </a:r>
            <a:r>
              <a:rPr lang="cy-GB" sz="2200">
                <a:latin typeface="Segoe UI" panose="020B0502040204020203" pitchFamily="34" charset="0"/>
                <a:cs typeface="Segoe UI" panose="020B0502040204020203" pitchFamily="34" charset="0"/>
              </a:rPr>
              <a:t>defnyddiwch ‘you’ </a:t>
            </a:r>
            <a:r>
              <a:rPr lang="cy-GB" sz="2200" dirty="0">
                <a:latin typeface="Segoe UI" panose="020B0502040204020203" pitchFamily="34" charset="0"/>
                <a:cs typeface="Segoe UI" panose="020B0502040204020203" pitchFamily="34" charset="0"/>
              </a:rPr>
              <a:t>yn </a:t>
            </a:r>
            <a:r>
              <a:rPr lang="cy-GB" sz="2200">
                <a:latin typeface="Segoe UI" panose="020B0502040204020203" pitchFamily="34" charset="0"/>
                <a:cs typeface="Segoe UI" panose="020B0502040204020203" pitchFamily="34" charset="0"/>
              </a:rPr>
              <a:t>lle ‘u’</a:t>
            </a:r>
            <a:endParaRPr lang="cy-GB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y-GB" sz="2200" dirty="0">
                <a:latin typeface="Segoe UI" panose="020B0502040204020203" pitchFamily="34" charset="0"/>
                <a:cs typeface="Segoe UI" panose="020B0502040204020203" pitchFamily="34" charset="0"/>
              </a:rPr>
              <a:t>Gorffennwch eich e-bost gydag </a:t>
            </a:r>
            <a:r>
              <a:rPr lang="cy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ymadrodd cau </a:t>
            </a:r>
            <a:r>
              <a:rPr lang="cy-GB" sz="2200" dirty="0">
                <a:latin typeface="Segoe UI" panose="020B0502040204020203" pitchFamily="34" charset="0"/>
                <a:cs typeface="Segoe UI" panose="020B0502040204020203" pitchFamily="34" charset="0"/>
              </a:rPr>
              <a:t>cwrtais – Yn gywir, Diolch yn fawr, Cofion cynnes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6A0B1-74D3-42C1-AC6A-927A3246201A}"/>
              </a:ext>
            </a:extLst>
          </p:cNvPr>
          <p:cNvSpPr/>
          <p:nvPr/>
        </p:nvSpPr>
        <p:spPr>
          <a:xfrm>
            <a:off x="2845994" y="1252967"/>
            <a:ext cx="4449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Sut i … Anfon E-bost</a:t>
            </a:r>
            <a:endParaRPr lang="cy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66306-3704-4C9E-9258-970F32656BB8}"/>
              </a:ext>
            </a:extLst>
          </p:cNvPr>
          <p:cNvSpPr txBox="1"/>
          <p:nvPr/>
        </p:nvSpPr>
        <p:spPr>
          <a:xfrm>
            <a:off x="2157919" y="393845"/>
            <a:ext cx="100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3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FfCD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EDAA9-546F-4ECE-9AAC-28C215FF92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44" y="4043019"/>
            <a:ext cx="2753951" cy="2753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951DE-5EE6-439D-D8D6-A146CAFED8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" t="14815" r="80000" b="72275"/>
          <a:stretch/>
        </p:blipFill>
        <p:spPr>
          <a:xfrm>
            <a:off x="8780247" y="2096204"/>
            <a:ext cx="2715767" cy="1121229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10446327" y="1606910"/>
            <a:ext cx="757382" cy="11824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0DB35-8DC5-3344-BC1F-22A0638D72EE}"/>
              </a:ext>
            </a:extLst>
          </p:cNvPr>
          <p:cNvSpPr txBox="1"/>
          <p:nvPr/>
        </p:nvSpPr>
        <p:spPr>
          <a:xfrm>
            <a:off x="9132849" y="6066944"/>
            <a:ext cx="2854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dirty="0"/>
              <a:t>RHYNGWEITHIO A CHYDWEITHIO</a:t>
            </a:r>
          </a:p>
        </p:txBody>
      </p:sp>
    </p:spTree>
    <p:extLst>
      <p:ext uri="{BB962C8B-B14F-4D97-AF65-F5344CB8AC3E}">
        <p14:creationId xmlns:p14="http://schemas.microsoft.com/office/powerpoint/2010/main" val="280036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8DF3DC908FB4B9FCC250D08255E97" ma:contentTypeVersion="14" ma:contentTypeDescription="Create a new document." ma:contentTypeScope="" ma:versionID="4363ba7431b059b7aebddf7495d38f77">
  <xsd:schema xmlns:xsd="http://www.w3.org/2001/XMLSchema" xmlns:xs="http://www.w3.org/2001/XMLSchema" xmlns:p="http://schemas.microsoft.com/office/2006/metadata/properties" xmlns:ns3="c30ef26b-cc2e-47bd-86d0-f3aae841bdf4" xmlns:ns4="6180211c-5dff-4048-928c-8ac5ddb2acee" targetNamespace="http://schemas.microsoft.com/office/2006/metadata/properties" ma:root="true" ma:fieldsID="871d784332f3bc7b5352c76b5048ceb2" ns3:_="" ns4:_="">
    <xsd:import namespace="c30ef26b-cc2e-47bd-86d0-f3aae841bdf4"/>
    <xsd:import namespace="6180211c-5dff-4048-928c-8ac5ddb2ac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ef26b-cc2e-47bd-86d0-f3aae841b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0211c-5dff-4048-928c-8ac5ddb2a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4B0C04-0D5A-4962-A038-25CE9AFF7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0ef26b-cc2e-47bd-86d0-f3aae841bdf4"/>
    <ds:schemaRef ds:uri="6180211c-5dff-4048-928c-8ac5ddb2ac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5423E6-FAFA-4880-87E0-CB3454D2ED1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6180211c-5dff-4048-928c-8ac5ddb2acee"/>
    <ds:schemaRef ds:uri="c30ef26b-cc2e-47bd-86d0-f3aae841bdf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D4D568B-06E3-4FA2-B6B2-626552A236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282</Words>
  <Application>Microsoft Macintosh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Evans</dc:creator>
  <cp:keywords/>
  <dc:description/>
  <cp:lastModifiedBy>Helen Harries</cp:lastModifiedBy>
  <cp:revision>16</cp:revision>
  <dcterms:created xsi:type="dcterms:W3CDTF">2023-01-11T09:58:15Z</dcterms:created>
  <dcterms:modified xsi:type="dcterms:W3CDTF">2023-02-28T11:11:43Z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0x010100AF08DF3DC908FB4B9FCC250D08255E97</vt:lpwstr>
  </property>
</Properties>
</file>