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DC734-8A1A-4173-A729-00D130C93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F94E40-8537-454E-ACFE-396BCD4CD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B93EE-A6AB-459B-9C78-3F40AD015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17E95-FB25-4ACE-BE0E-ACCF13969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B4317-605D-4D06-9C17-D4D2D51E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67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53A0-A03A-4269-AD2E-EFCBDA046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488F7D-FD47-47BC-AF25-F49F28C02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741D8-60E4-4439-8244-3D443E321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D0172-FB3C-4D9A-9A50-A4A3AADA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CFEA6-7C87-4356-AAFC-DE15E1FC9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64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9009AB-2C34-48D1-B796-9302D284C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12361"/>
            <a:ext cx="2628900" cy="5064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2DDAF-2B9D-4007-8D41-8CCE20FE3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12363"/>
            <a:ext cx="7734300" cy="50646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9B9CC-3834-46CB-AAC3-9D7668AC7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5C068-72F4-4139-94F7-B7BED96B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AC091-6C6F-402C-83BF-611BA956B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60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3F78F-7388-43D9-8C68-928C357E8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CE1CC-9D3C-4AD3-91C2-0C469C650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00DF0-79A7-4B0D-9131-9544A5DCF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8B17D-DB26-4D45-919B-423C96855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33F43-D4B7-410C-888D-0825BFD1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42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A6F79-5CAE-4468-AA54-F2CE88D7A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FE7A2-A204-4AF2-823D-069C61FEC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9F047-A7E4-4124-A50D-0DFC1B320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8E6FF-06A6-4279-825A-9912700E3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12FFF-774E-43E4-8E75-D85F3707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22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8E9E4-5FC8-474C-9A1A-211D694D3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617AE-35BD-4D08-B1CB-57FFB880F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8AC03C-EC99-4EDE-B4E2-F11579B15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B2454-B592-447E-882E-56135CEDA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2B1E3-94B2-4BE0-AE67-5FF9D9A2B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689480-64ED-4DD6-9C5D-5DBD7565A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95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CF88-86B2-445C-87B6-A0743540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065229"/>
            <a:ext cx="10515600" cy="94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30D22-16FA-4E1D-AC4A-2D2673C37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20512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A2CA1-70BF-447B-99B6-D7098A892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75175"/>
            <a:ext cx="5157787" cy="33144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AC722E-9602-4D81-B3AE-1F5E27D67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202995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77BBE7-943F-4C30-8DC6-A67126F207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75175"/>
            <a:ext cx="5183188" cy="33144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D7193-BD2E-452C-8094-B27BFB99C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796F00-B970-4396-9F9E-52DD165AA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57B30D-9CBF-4B99-BAC9-C56818B9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97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265E6-C153-4971-B524-283B68A3B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F013FB-8FA9-46B9-AEF7-F434A54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89FD7-E1D7-41D3-827C-A2C0CD28C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D41C-A067-4F95-A098-48097E0FA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98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0E1577-D2F1-47EA-A1B6-77828DA25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6A218B-0A5B-4C60-8D57-FF3445A67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6145CB-1A1D-4765-842D-0C7E55E2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12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550C0-4538-4A31-B9F4-E9D1620CA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40642"/>
            <a:ext cx="3932237" cy="91675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2E570-47CF-4138-9FCE-0F90AC354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40642"/>
            <a:ext cx="6172200" cy="47204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3C60C3-D068-4B9C-BF98-1FEF6BBE1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DBD8F-D3BC-4ADA-A1FA-F557082F3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A57F0-68B8-4E3F-9CDA-D9D3062FC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01DCC-EBE9-4710-AD31-592D6421F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292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B2A61-BF10-4884-AAB7-E4AC47B13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84082"/>
            <a:ext cx="3932237" cy="97331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5D53BF-8B7D-4D20-825B-858D147962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84082"/>
            <a:ext cx="6172200" cy="47769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EBE07-9635-4753-87B9-07078A6C6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900D4-E078-496C-90AA-E9BCF338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B614BC-9538-48DB-B0BC-46584DFA8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AAD4D-7D2C-42B0-93C9-4263E930D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051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605755-D13B-4D27-94E2-8422BB98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4751"/>
            <a:ext cx="10515600" cy="920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E7B29-7E49-49A8-83E4-7B706FFC4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21031"/>
            <a:ext cx="10515600" cy="4055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B914B-C859-446F-AF85-867C8D5D2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C061-6904-4A8E-BC35-7D188EE92F6A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9918E-1405-49F1-9384-C516359DC8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1E17B-E3E7-4D1A-B5A1-BFD1F6119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8C11D-CB19-4172-BD28-210967F1BBAE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CD744F-E6A5-4E5C-BAB3-96380A89484E}"/>
              </a:ext>
            </a:extLst>
          </p:cNvPr>
          <p:cNvSpPr/>
          <p:nvPr userDrawn="1"/>
        </p:nvSpPr>
        <p:spPr>
          <a:xfrm>
            <a:off x="0" y="0"/>
            <a:ext cx="12192000" cy="98981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1ACDD3-C7EC-4EBF-9878-632F7A9ADF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62"/>
          <a:stretch/>
        </p:blipFill>
        <p:spPr>
          <a:xfrm>
            <a:off x="-158504" y="-89965"/>
            <a:ext cx="3158885" cy="9908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B28CE6E-0292-4EB9-A405-04F791432B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32" b="40963"/>
          <a:stretch/>
        </p:blipFill>
        <p:spPr>
          <a:xfrm>
            <a:off x="8334246" y="439664"/>
            <a:ext cx="3725055" cy="47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04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4439ACE-650F-452F-825A-4BB8EE486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5244"/>
            <a:ext cx="9144000" cy="1232555"/>
          </a:xfrm>
        </p:spPr>
        <p:txBody>
          <a:bodyPr/>
          <a:lstStyle/>
          <a:p>
            <a:r>
              <a:rPr lang="cy-GB" dirty="0">
                <a:latin typeface="Segoe UI" panose="020B0502040204020203" pitchFamily="34" charset="0"/>
                <a:cs typeface="Segoe UI" panose="020B0502040204020203" pitchFamily="34" charset="0"/>
              </a:rPr>
              <a:t>FfCD Llinyn 3 – Cynhyrchu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E1B60F-3DC9-42B9-B02D-F7B0A98DB1DB}"/>
              </a:ext>
            </a:extLst>
          </p:cNvPr>
          <p:cNvSpPr/>
          <p:nvPr/>
        </p:nvSpPr>
        <p:spPr>
          <a:xfrm>
            <a:off x="2017337" y="2086252"/>
            <a:ext cx="78065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y-GB" sz="6000" b="1" dirty="0">
                <a:latin typeface="Segoe UI" panose="020B0502040204020203" pitchFamily="34" charset="0"/>
                <a:cs typeface="Segoe UI" panose="020B0502040204020203" pitchFamily="34" charset="0"/>
              </a:rPr>
              <a:t>Tasg Prosesu Geiriau Meini Prawf Llwyddiant</a:t>
            </a:r>
            <a:endParaRPr lang="cy-GB" sz="6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C711A0-9B7B-4405-B0C6-BDC0DF87CF4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512" y="3574451"/>
            <a:ext cx="3261675" cy="32616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B83927-9E4B-4666-A6EB-71A9097614E5}"/>
              </a:ext>
            </a:extLst>
          </p:cNvPr>
          <p:cNvSpPr txBox="1"/>
          <p:nvPr/>
        </p:nvSpPr>
        <p:spPr>
          <a:xfrm>
            <a:off x="2157919" y="393845"/>
            <a:ext cx="1000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32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FfCD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3D73E3-4680-6944-84A8-40F4F5FB4C92}"/>
              </a:ext>
            </a:extLst>
          </p:cNvPr>
          <p:cNvSpPr txBox="1"/>
          <p:nvPr/>
        </p:nvSpPr>
        <p:spPr>
          <a:xfrm>
            <a:off x="9132849" y="6066944"/>
            <a:ext cx="285471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y-GB" dirty="0"/>
              <a:t>CYNHYRCHU</a:t>
            </a:r>
          </a:p>
        </p:txBody>
      </p:sp>
    </p:spTree>
    <p:extLst>
      <p:ext uri="{BB962C8B-B14F-4D97-AF65-F5344CB8AC3E}">
        <p14:creationId xmlns:p14="http://schemas.microsoft.com/office/powerpoint/2010/main" val="254357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19E13-1FF4-4F10-8F94-0D5E563B7CB0}"/>
              </a:ext>
            </a:extLst>
          </p:cNvPr>
          <p:cNvSpPr txBox="1">
            <a:spLocks/>
          </p:cNvSpPr>
          <p:nvPr/>
        </p:nvSpPr>
        <p:spPr>
          <a:xfrm>
            <a:off x="479981" y="2312073"/>
            <a:ext cx="9766955" cy="41441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y-GB" b="1" dirty="0">
                <a:latin typeface="Segoe UI" panose="020B0502040204020203" pitchFamily="34" charset="0"/>
                <a:cs typeface="Segoe UI" panose="020B0502040204020203" pitchFamily="34" charset="0"/>
              </a:rPr>
              <a:t>Meini Prawf Llwyddiant</a:t>
            </a:r>
          </a:p>
          <a:p>
            <a:pPr lvl="0"/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Rhaid cynnwys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pennyn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gyda’ch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enw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 ynddo a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throedyn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 yn cynnwys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rhif y dudalen</a:t>
            </a:r>
            <a:endParaRPr lang="cy-GB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ffont safonol –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 Arial, Calibri, Raleway, Verdana, Segoe UI</a:t>
            </a:r>
            <a:endParaRPr lang="cy-GB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faint ffont safonol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– 12 </a:t>
            </a:r>
            <a:endParaRPr lang="cy-GB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y-GB" sz="2000">
                <a:latin typeface="Segoe UI" panose="020B0502040204020203" pitchFamily="34" charset="0"/>
                <a:cs typeface="Segoe UI" panose="020B0502040204020203" pitchFamily="34" charset="0"/>
              </a:rPr>
              <a:t>Defnyddiwch </a:t>
            </a:r>
            <a:r>
              <a:rPr lang="cy-GB" sz="2000" b="1">
                <a:latin typeface="Segoe UI" panose="020B0502040204020203" pitchFamily="34" charset="0"/>
                <a:cs typeface="Segoe UI" panose="020B0502040204020203" pitchFamily="34" charset="0"/>
              </a:rPr>
              <a:t>liw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ffont du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(onibai am reswm penodol)</a:t>
            </a:r>
            <a:endParaRPr lang="cy-GB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Dylai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testun alinio i’r chwith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(onibai am reswm penodol fel cyfeiriad yr anfonwr ar lythyr)</a:t>
            </a:r>
            <a:endParaRPr lang="cy-GB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Gall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teitlau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alinio i’r canol 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gyda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maint ffont mwy</a:t>
            </a:r>
            <a:endParaRPr lang="cy-GB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/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Dylai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isdeitlau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 fod o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faint 14, trwm</a:t>
            </a:r>
            <a:r>
              <a:rPr lang="cy-GB" sz="2000" dirty="0">
                <a:latin typeface="Segoe UI" panose="020B0502040204020203" pitchFamily="34" charset="0"/>
                <a:cs typeface="Segoe UI" panose="020B0502040204020203" pitchFamily="34" charset="0"/>
              </a:rPr>
              <a:t> a </a:t>
            </a:r>
            <a:r>
              <a:rPr lang="cy-GB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alinio i’r chwith</a:t>
            </a:r>
            <a:endParaRPr lang="cy-GB" sz="160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F6A0B1-74D3-42C1-AC6A-927A3246201A}"/>
              </a:ext>
            </a:extLst>
          </p:cNvPr>
          <p:cNvSpPr/>
          <p:nvPr/>
        </p:nvSpPr>
        <p:spPr>
          <a:xfrm>
            <a:off x="1043664" y="1384621"/>
            <a:ext cx="79479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y-GB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Sut I … Fformadu Dogfen Prosesu Geiriau</a:t>
            </a:r>
            <a:endParaRPr lang="cy-GB" sz="3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95EB95-7988-4939-9E8E-0FF9CB6E14A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9546" y="4619921"/>
            <a:ext cx="2329745" cy="23297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E66306-3704-4C9E-9258-970F32656BB8}"/>
              </a:ext>
            </a:extLst>
          </p:cNvPr>
          <p:cNvSpPr txBox="1"/>
          <p:nvPr/>
        </p:nvSpPr>
        <p:spPr>
          <a:xfrm>
            <a:off x="2157919" y="393845"/>
            <a:ext cx="1000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y-GB" sz="3200" b="1" i="0" u="none" strike="noStrike" kern="120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FfCD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7E3C2B-B5BD-BD4F-ADBD-460200669E7C}"/>
              </a:ext>
            </a:extLst>
          </p:cNvPr>
          <p:cNvSpPr txBox="1"/>
          <p:nvPr/>
        </p:nvSpPr>
        <p:spPr>
          <a:xfrm>
            <a:off x="10451375" y="6368027"/>
            <a:ext cx="174062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y-GB" dirty="0"/>
              <a:t>CYNHYRCHU</a:t>
            </a:r>
          </a:p>
        </p:txBody>
      </p:sp>
    </p:spTree>
    <p:extLst>
      <p:ext uri="{BB962C8B-B14F-4D97-AF65-F5344CB8AC3E}">
        <p14:creationId xmlns:p14="http://schemas.microsoft.com/office/powerpoint/2010/main" val="2939723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08DF3DC908FB4B9FCC250D08255E97" ma:contentTypeVersion="14" ma:contentTypeDescription="Create a new document." ma:contentTypeScope="" ma:versionID="4363ba7431b059b7aebddf7495d38f77">
  <xsd:schema xmlns:xsd="http://www.w3.org/2001/XMLSchema" xmlns:xs="http://www.w3.org/2001/XMLSchema" xmlns:p="http://schemas.microsoft.com/office/2006/metadata/properties" xmlns:ns3="c30ef26b-cc2e-47bd-86d0-f3aae841bdf4" xmlns:ns4="6180211c-5dff-4048-928c-8ac5ddb2acee" targetNamespace="http://schemas.microsoft.com/office/2006/metadata/properties" ma:root="true" ma:fieldsID="871d784332f3bc7b5352c76b5048ceb2" ns3:_="" ns4:_="">
    <xsd:import namespace="c30ef26b-cc2e-47bd-86d0-f3aae841bdf4"/>
    <xsd:import namespace="6180211c-5dff-4048-928c-8ac5ddb2ac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0ef26b-cc2e-47bd-86d0-f3aae841bd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0211c-5dff-4048-928c-8ac5ddb2ac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4D568B-06E3-4FA2-B6B2-626552A236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5423E6-FAFA-4880-87E0-CB3454D2ED13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www.w3.org/XML/1998/namespace"/>
    <ds:schemaRef ds:uri="6180211c-5dff-4048-928c-8ac5ddb2acee"/>
    <ds:schemaRef ds:uri="http://schemas.microsoft.com/office/infopath/2007/PartnerControls"/>
    <ds:schemaRef ds:uri="http://schemas.openxmlformats.org/package/2006/metadata/core-properties"/>
    <ds:schemaRef ds:uri="c30ef26b-cc2e-47bd-86d0-f3aae841bdf4"/>
  </ds:schemaRefs>
</ds:datastoreItem>
</file>

<file path=customXml/itemProps3.xml><?xml version="1.0" encoding="utf-8"?>
<ds:datastoreItem xmlns:ds="http://schemas.openxmlformats.org/officeDocument/2006/customXml" ds:itemID="{EC4B0C04-0D5A-4962-A038-25CE9AFF74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0ef26b-cc2e-47bd-86d0-f3aae841bdf4"/>
    <ds:schemaRef ds:uri="6180211c-5dff-4048-928c-8ac5ddb2ac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106</Words>
  <Application>Microsoft Macintosh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Evans</dc:creator>
  <cp:lastModifiedBy>Helen Harries</cp:lastModifiedBy>
  <cp:revision>9</cp:revision>
  <dcterms:created xsi:type="dcterms:W3CDTF">2023-01-11T09:58:15Z</dcterms:created>
  <dcterms:modified xsi:type="dcterms:W3CDTF">2023-02-28T11:12:19Z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0x010100AF08DF3DC908FB4B9FCC250D08255E97</vt:lpwstr>
  </property>
</Properties>
</file>