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C734-8A1A-4173-A729-00D130C93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94E40-8537-454E-ACFE-396BCD4C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93EE-A6AB-459B-9C78-3F40AD01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17E95-FB25-4ACE-BE0E-ACCF13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B4317-605D-4D06-9C17-D4D2D51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3A0-A03A-4269-AD2E-EFCBDA04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88F7D-FD47-47BC-AF25-F49F28C0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41D8-60E4-4439-8244-3D443E32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D0172-FB3C-4D9A-9A50-A4A3AAD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CFEA6-7C87-4356-AAFC-DE15E1FC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009AB-2C34-48D1-B796-9302D284C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2361"/>
            <a:ext cx="2628900" cy="5064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2DDAF-2B9D-4007-8D41-8CCE20FE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2363"/>
            <a:ext cx="7734300" cy="5064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9B9CC-3834-46CB-AAC3-9D7668AC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C068-72F4-4139-94F7-B7BED96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C091-6C6F-402C-83BF-611BA956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0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78F-7388-43D9-8C68-928C357E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E1CC-9D3C-4AD3-91C2-0C469C65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0DF0-79A7-4B0D-9131-9544A5DC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B17D-DB26-4D45-919B-423C9685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F43-D4B7-410C-888D-0825BFD1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6F79-5CAE-4468-AA54-F2CE88D7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E7A2-A204-4AF2-823D-069C61F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F047-A7E4-4124-A50D-0DFC1B32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E6FF-06A6-4279-825A-9912700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2FFF-774E-43E4-8E75-D85F370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E9E4-5FC8-474C-9A1A-211D694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17AE-35BD-4D08-B1CB-57FFB880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AC03C-EC99-4EDE-B4E2-F11579B15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2454-B592-447E-882E-56135CED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B1E3-94B2-4BE0-AE67-5FF9D9A2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9480-64ED-4DD6-9C5D-5DBD7565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5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CF88-86B2-445C-87B6-A0743540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65229"/>
            <a:ext cx="10515600" cy="94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30D22-16FA-4E1D-AC4A-2D2673C3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51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A2CA1-70BF-447B-99B6-D7098A892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75175"/>
            <a:ext cx="5157787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C722E-9602-4D81-B3AE-1F5E27D6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995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BBE7-943F-4C30-8DC6-A67126F20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5175"/>
            <a:ext cx="5183188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D7193-BD2E-452C-8094-B27BFB99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96F00-B970-4396-9F9E-52DD165A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7B30D-9CBF-4B99-BAC9-C56818B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7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65E6-C153-4971-B524-283B68A3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013FB-8FA9-46B9-AEF7-F434A54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89FD7-E1D7-41D3-827C-A2C0CD28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D41C-A067-4F95-A098-48097E0F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E1577-D2F1-47EA-A1B6-77828DA2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218B-0A5B-4C60-8D57-FF3445A6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145CB-1A1D-4765-842D-0C7E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50C0-4538-4A31-B9F4-E9D1620C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40642"/>
            <a:ext cx="3932237" cy="9167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E570-47CF-4138-9FCE-0F90AC35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40642"/>
            <a:ext cx="6172200" cy="47204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C60C3-D068-4B9C-BF98-1FEF6BBE1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BD8F-D3BC-4ADA-A1FA-F557082F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A57F0-68B8-4E3F-9CDA-D9D3062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01DCC-EBE9-4710-AD31-592D6421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A61-BF10-4884-AAB7-E4AC47B1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4082"/>
            <a:ext cx="3932237" cy="9733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53BF-8B7D-4D20-825B-858D1479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84082"/>
            <a:ext cx="6172200" cy="4776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BE07-9635-4753-87B9-07078A6C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00D4-E078-496C-90AA-E9BCF338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14BC-9538-48DB-B0BC-46584DF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AAD4D-7D2C-42B0-93C9-4263E93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5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05755-D13B-4D27-94E2-8422BB9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751"/>
            <a:ext cx="10515600" cy="920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7B29-7E49-49A8-83E4-7B706FFC4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1031"/>
            <a:ext cx="10515600" cy="405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914B-C859-446F-AF85-867C8D5D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C061-6904-4A8E-BC35-7D188EE92F6A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9918E-1405-49F1-9384-C516359DC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E17B-E3E7-4D1A-B5A1-BFD1F6119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D744F-E6A5-4E5C-BAB3-96380A89484E}"/>
              </a:ext>
            </a:extLst>
          </p:cNvPr>
          <p:cNvSpPr/>
          <p:nvPr userDrawn="1"/>
        </p:nvSpPr>
        <p:spPr>
          <a:xfrm>
            <a:off x="0" y="0"/>
            <a:ext cx="12192000" cy="9898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1ACDD3-C7EC-4EBF-9878-632F7A9AD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62"/>
          <a:stretch/>
        </p:blipFill>
        <p:spPr>
          <a:xfrm>
            <a:off x="-158504" y="-89965"/>
            <a:ext cx="3158885" cy="9908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28CE6E-0292-4EB9-A405-04F791432B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32" b="40963"/>
          <a:stretch/>
        </p:blipFill>
        <p:spPr>
          <a:xfrm>
            <a:off x="8334246" y="439664"/>
            <a:ext cx="3725055" cy="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39ACE-650F-452F-825A-4BB8EE48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244"/>
            <a:ext cx="9144000" cy="1232555"/>
          </a:xfrm>
        </p:spPr>
        <p:txBody>
          <a:bodyPr/>
          <a:lstStyle/>
          <a:p>
            <a:r>
              <a:rPr lang="cy-GB" dirty="0">
                <a:latin typeface="Segoe UI" panose="020B0502040204020203" pitchFamily="34" charset="0"/>
                <a:cs typeface="Segoe UI" panose="020B0502040204020203" pitchFamily="34" charset="0"/>
              </a:rPr>
              <a:t>FfCD - Llinyn 4 – Data a Meddwl Cyfrifiadurol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B60F-3DC9-42B9-B02D-F7B0A98DB1DB}"/>
              </a:ext>
            </a:extLst>
          </p:cNvPr>
          <p:cNvSpPr/>
          <p:nvPr/>
        </p:nvSpPr>
        <p:spPr>
          <a:xfrm>
            <a:off x="2017337" y="2086252"/>
            <a:ext cx="7806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wo-SN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Tasg Trin Data – </a:t>
            </a:r>
          </a:p>
          <a:p>
            <a:pPr algn="ctr"/>
            <a:r>
              <a:rPr lang="wo-SN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  <a:endParaRPr lang="wo-SN" sz="6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83927-9E4B-4666-A6EB-71A9097614E5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156416-C899-44BE-AC0D-F714D2F6E2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321" y="3463669"/>
            <a:ext cx="3338414" cy="33384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DA6DB8-1B6C-B240-B16F-FC03518FD80F}"/>
              </a:ext>
            </a:extLst>
          </p:cNvPr>
          <p:cNvSpPr txBox="1"/>
          <p:nvPr/>
        </p:nvSpPr>
        <p:spPr>
          <a:xfrm>
            <a:off x="9132849" y="6066944"/>
            <a:ext cx="285471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DATA A MEDDWL CYFRIFIADUROL</a:t>
            </a:r>
          </a:p>
        </p:txBody>
      </p:sp>
    </p:spTree>
    <p:extLst>
      <p:ext uri="{BB962C8B-B14F-4D97-AF65-F5344CB8AC3E}">
        <p14:creationId xmlns:p14="http://schemas.microsoft.com/office/powerpoint/2010/main" val="254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1212522" y="2289375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feddalwedd priodol –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MS Excel, J2E Data, Google Sheets</a:t>
            </a:r>
          </a:p>
          <a:p>
            <a:pPr lvl="0"/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Coladwch y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data a’i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fewnbynnu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i daenlen</a:t>
            </a:r>
          </a:p>
          <a:p>
            <a:pPr lvl="0"/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Mewnosodwch labeli i gelloedd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i greu colofnau llorweddol</a:t>
            </a:r>
          </a:p>
          <a:p>
            <a:pPr lvl="0"/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Mewnosodwch rifau i gelloedd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i gofnodi’r data mewn rhesi fertigol</a:t>
            </a: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Cyfathrebwch ganlyniadau gan ddefnyddio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graff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Labelwch yr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echelinau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Y ac X </a:t>
            </a: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Rhowch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deitl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i’r graff</a:t>
            </a: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fformwlâu swyddogaeth</a:t>
            </a:r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cy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GB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855479" y="1348285"/>
            <a:ext cx="68966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Sut i </a:t>
            </a:r>
            <a:r>
              <a:rPr lang="cy-GB" sz="4000" b="1">
                <a:latin typeface="Segoe UI" panose="020B0502040204020203" pitchFamily="34" charset="0"/>
                <a:cs typeface="Segoe UI" panose="020B0502040204020203" pitchFamily="34" charset="0"/>
              </a:rPr>
              <a:t>… gasglu </a:t>
            </a:r>
            <a:r>
              <a:rPr lang="cy-GB" sz="4000" b="1" dirty="0">
                <a:latin typeface="Segoe UI" panose="020B0502040204020203" pitchFamily="34" charset="0"/>
                <a:cs typeface="Segoe UI" panose="020B0502040204020203" pitchFamily="34" charset="0"/>
              </a:rPr>
              <a:t>a Chyflwyno Data</a:t>
            </a:r>
            <a:endParaRPr lang="cy-GB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E6AFB9-01E5-4A91-9158-0633C5C89A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321" y="3463669"/>
            <a:ext cx="3338414" cy="3338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4F9D76-72EF-1042-9D48-F4DCE82A53A1}"/>
              </a:ext>
            </a:extLst>
          </p:cNvPr>
          <p:cNvSpPr txBox="1"/>
          <p:nvPr/>
        </p:nvSpPr>
        <p:spPr>
          <a:xfrm>
            <a:off x="9132849" y="6066944"/>
            <a:ext cx="285471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DATA A MEDDWL CYFRIFIADUROL</a:t>
            </a:r>
          </a:p>
        </p:txBody>
      </p:sp>
    </p:spTree>
    <p:extLst>
      <p:ext uri="{BB962C8B-B14F-4D97-AF65-F5344CB8AC3E}">
        <p14:creationId xmlns:p14="http://schemas.microsoft.com/office/powerpoint/2010/main" val="293972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8DF3DC908FB4B9FCC250D08255E97" ma:contentTypeVersion="14" ma:contentTypeDescription="Create a new document." ma:contentTypeScope="" ma:versionID="4363ba7431b059b7aebddf7495d38f77">
  <xsd:schema xmlns:xsd="http://www.w3.org/2001/XMLSchema" xmlns:xs="http://www.w3.org/2001/XMLSchema" xmlns:p="http://schemas.microsoft.com/office/2006/metadata/properties" xmlns:ns3="c30ef26b-cc2e-47bd-86d0-f3aae841bdf4" xmlns:ns4="6180211c-5dff-4048-928c-8ac5ddb2acee" targetNamespace="http://schemas.microsoft.com/office/2006/metadata/properties" ma:root="true" ma:fieldsID="871d784332f3bc7b5352c76b5048ceb2" ns3:_="" ns4:_="">
    <xsd:import namespace="c30ef26b-cc2e-47bd-86d0-f3aae841bdf4"/>
    <xsd:import namespace="6180211c-5dff-4048-928c-8ac5ddb2ac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f26b-cc2e-47bd-86d0-f3aae841b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11c-5dff-4048-928c-8ac5ddb2a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5423E6-FAFA-4880-87E0-CB3454D2ED13}">
  <ds:schemaRefs>
    <ds:schemaRef ds:uri="http://purl.org/dc/terms/"/>
    <ds:schemaRef ds:uri="http://schemas.microsoft.com/office/2006/documentManagement/types"/>
    <ds:schemaRef ds:uri="c30ef26b-cc2e-47bd-86d0-f3aae841bdf4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6180211c-5dff-4048-928c-8ac5ddb2ace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4D568B-06E3-4FA2-B6B2-626552A236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4B0C04-0D5A-4962-A038-25CE9AFF7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0ef26b-cc2e-47bd-86d0-f3aae841bdf4"/>
    <ds:schemaRef ds:uri="6180211c-5dff-4048-928c-8ac5ddb2ac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91</Words>
  <Application>Microsoft Macintosh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Evans</dc:creator>
  <cp:lastModifiedBy>Helen Harries</cp:lastModifiedBy>
  <cp:revision>9</cp:revision>
  <dcterms:created xsi:type="dcterms:W3CDTF">2023-01-11T09:58:15Z</dcterms:created>
  <dcterms:modified xsi:type="dcterms:W3CDTF">2023-02-28T11:13:39Z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0x010100AF08DF3DC908FB4B9FCC250D08255E97</vt:lpwstr>
  </property>
</Properties>
</file>