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C734-8A1A-4173-A729-00D130C937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F94E40-8537-454E-ACFE-396BCD4CD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B93EE-A6AB-459B-9C78-3F40AD015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17E95-FB25-4ACE-BE0E-ACCF13969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B4317-605D-4D06-9C17-D4D2D51E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676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353A0-A03A-4269-AD2E-EFCBDA046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488F7D-FD47-47BC-AF25-F49F28C02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741D8-60E4-4439-8244-3D443E321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D0172-FB3C-4D9A-9A50-A4A3AADA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CFEA6-7C87-4356-AAFC-DE15E1FC9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646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9009AB-2C34-48D1-B796-9302D284CB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112361"/>
            <a:ext cx="2628900" cy="50646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22DDAF-2B9D-4007-8D41-8CCE20FE3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112363"/>
            <a:ext cx="7734300" cy="50646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9B9CC-3834-46CB-AAC3-9D7668AC7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5C068-72F4-4139-94F7-B7BED96BF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AC091-6C6F-402C-83BF-611BA956B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606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3F78F-7388-43D9-8C68-928C357E8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CE1CC-9D3C-4AD3-91C2-0C469C650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00DF0-79A7-4B0D-9131-9544A5DCF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8B17D-DB26-4D45-919B-423C9685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33F43-D4B7-410C-888D-0825BFD1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42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A6F79-5CAE-4468-AA54-F2CE88D7A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FE7A2-A204-4AF2-823D-069C61FE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9F047-A7E4-4124-A50D-0DFC1B320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8E6FF-06A6-4279-825A-9912700E3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12FFF-774E-43E4-8E75-D85F3707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225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8E9E4-5FC8-474C-9A1A-211D694D3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617AE-35BD-4D08-B1CB-57FFB880F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AC03C-EC99-4EDE-B4E2-F11579B15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B2454-B592-447E-882E-56135CEDA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F2B1E3-94B2-4BE0-AE67-5FF9D9A2B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689480-64ED-4DD6-9C5D-5DBD7565A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95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CF88-86B2-445C-87B6-A0743540B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065229"/>
            <a:ext cx="10515600" cy="9434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30D22-16FA-4E1D-AC4A-2D2673C37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0512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9A2CA1-70BF-447B-99B6-D7098A892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75175"/>
            <a:ext cx="5157787" cy="33144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AC722E-9602-4D81-B3AE-1F5E27D67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202995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77BBE7-943F-4C30-8DC6-A67126F20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75175"/>
            <a:ext cx="5183188" cy="33144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4D7193-BD2E-452C-8094-B27BFB99C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796F00-B970-4396-9F9E-52DD165AA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57B30D-9CBF-4B99-BAC9-C56818B9C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976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265E6-C153-4971-B524-283B68A3B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013FB-8FA9-46B9-AEF7-F434A54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789FD7-E1D7-41D3-827C-A2C0CD28C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D7D41C-A067-4F95-A098-48097E0FA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98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0E1577-D2F1-47EA-A1B6-77828DA2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6A218B-0A5B-4C60-8D57-FF3445A67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145CB-1A1D-4765-842D-0C7E55E2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123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550C0-4538-4A31-B9F4-E9D1620C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40642"/>
            <a:ext cx="3932237" cy="9167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2E570-47CF-4138-9FCE-0F90AC354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40642"/>
            <a:ext cx="6172200" cy="4720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C60C3-D068-4B9C-BF98-1FEF6BBE19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DBD8F-D3BC-4ADA-A1FA-F557082F3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A57F0-68B8-4E3F-9CDA-D9D3062F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01DCC-EBE9-4710-AD31-592D6421F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292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B2A61-BF10-4884-AAB7-E4AC47B13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4082"/>
            <a:ext cx="3932237" cy="97331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5D53BF-8B7D-4D20-825B-858D147962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84082"/>
            <a:ext cx="6172200" cy="47769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2EBE07-9635-4753-87B9-07078A6C6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900D4-E078-496C-90AA-E9BCF338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614BC-9538-48DB-B0BC-46584DFA8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AAD4D-7D2C-42B0-93C9-4263E930D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051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605755-D13B-4D27-94E2-8422BB988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751"/>
            <a:ext cx="10515600" cy="920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E7B29-7E49-49A8-83E4-7B706FFC4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21031"/>
            <a:ext cx="10515600" cy="405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B914B-C859-446F-AF85-867C8D5D2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EC061-6904-4A8E-BC35-7D188EE92F6A}" type="datetimeFigureOut">
              <a:rPr lang="en-GB" smtClean="0"/>
              <a:t>03/03/2023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9918E-1405-49F1-9384-C516359DC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1E17B-E3E7-4D1A-B5A1-BFD1F6119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CD744F-E6A5-4E5C-BAB3-96380A89484E}"/>
              </a:ext>
            </a:extLst>
          </p:cNvPr>
          <p:cNvSpPr/>
          <p:nvPr userDrawn="1"/>
        </p:nvSpPr>
        <p:spPr>
          <a:xfrm>
            <a:off x="0" y="0"/>
            <a:ext cx="12192000" cy="9898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1ACDD3-C7EC-4EBF-9878-632F7A9AD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62"/>
          <a:stretch/>
        </p:blipFill>
        <p:spPr>
          <a:xfrm>
            <a:off x="-158504" y="-89965"/>
            <a:ext cx="3158885" cy="990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28CE6E-0292-4EB9-A405-04F791432B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 b="40963"/>
          <a:stretch/>
        </p:blipFill>
        <p:spPr>
          <a:xfrm>
            <a:off x="8334246" y="439664"/>
            <a:ext cx="3725055" cy="47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4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3DC902-6D9C-40B2-890E-79E42064E3ED}"/>
              </a:ext>
            </a:extLst>
          </p:cNvPr>
          <p:cNvSpPr txBox="1"/>
          <p:nvPr/>
        </p:nvSpPr>
        <p:spPr>
          <a:xfrm>
            <a:off x="2157919" y="393845"/>
            <a:ext cx="1000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DCF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1997E2-34B2-4C7C-A1EA-B692DABD95BD}"/>
              </a:ext>
            </a:extLst>
          </p:cNvPr>
          <p:cNvSpPr/>
          <p:nvPr/>
        </p:nvSpPr>
        <p:spPr>
          <a:xfrm>
            <a:off x="140603" y="1172292"/>
            <a:ext cx="73196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How to… use Green Screen in iMovie</a:t>
            </a:r>
            <a:endParaRPr lang="en-GB" sz="3200" dirty="0"/>
          </a:p>
        </p:txBody>
      </p:sp>
      <p:pic>
        <p:nvPicPr>
          <p:cNvPr id="4" name="Green Screen in iMovie - Tutorial">
            <a:hlinkClick r:id="" action="ppaction://media"/>
            <a:extLst>
              <a:ext uri="{FF2B5EF4-FFF2-40B4-BE49-F238E27FC236}">
                <a16:creationId xmlns:a16="http://schemas.microsoft.com/office/drawing/2014/main" id="{F900CB79-EDA2-4992-A6FC-4A6F5AA848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60297" y="1059169"/>
            <a:ext cx="4246003" cy="566133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0AE939-4E7A-415D-B3FD-7E39F99F38D2}"/>
              </a:ext>
            </a:extLst>
          </p:cNvPr>
          <p:cNvSpPr txBox="1">
            <a:spLocks/>
          </p:cNvSpPr>
          <p:nvPr/>
        </p:nvSpPr>
        <p:spPr>
          <a:xfrm>
            <a:off x="272592" y="2083325"/>
            <a:ext cx="7070888" cy="46371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Watch the tutorial video opposite!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Step 1: 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Open the iMovie app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Step 2: 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Click the + and click ‘Movie’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Step 3: 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Select a background image from photos and click ‘Create Movie’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FF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Step 4: </a:t>
            </a:r>
            <a:r>
              <a:rPr lang="en-US" sz="2000" b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Scroll the bar at the bottom back to the start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Step 5: 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Click the + at the top right and select a video to upload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FF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Step 6: </a:t>
            </a:r>
            <a:r>
              <a:rPr lang="en-US" sz="2000" b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Click the three dots on the video and click ‘Green/Blue Screen’</a:t>
            </a:r>
            <a:endParaRPr lang="en-GB" sz="1200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10FEAE9-5640-43DF-8BDA-E472B7452488}"/>
              </a:ext>
            </a:extLst>
          </p:cNvPr>
          <p:cNvSpPr/>
          <p:nvPr/>
        </p:nvSpPr>
        <p:spPr>
          <a:xfrm>
            <a:off x="5410984" y="1950739"/>
            <a:ext cx="2032557" cy="7164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41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08DF3DC908FB4B9FCC250D08255E97" ma:contentTypeVersion="14" ma:contentTypeDescription="Create a new document." ma:contentTypeScope="" ma:versionID="4363ba7431b059b7aebddf7495d38f77">
  <xsd:schema xmlns:xsd="http://www.w3.org/2001/XMLSchema" xmlns:xs="http://www.w3.org/2001/XMLSchema" xmlns:p="http://schemas.microsoft.com/office/2006/metadata/properties" xmlns:ns3="c30ef26b-cc2e-47bd-86d0-f3aae841bdf4" xmlns:ns4="6180211c-5dff-4048-928c-8ac5ddb2acee" targetNamespace="http://schemas.microsoft.com/office/2006/metadata/properties" ma:root="true" ma:fieldsID="871d784332f3bc7b5352c76b5048ceb2" ns3:_="" ns4:_="">
    <xsd:import namespace="c30ef26b-cc2e-47bd-86d0-f3aae841bdf4"/>
    <xsd:import namespace="6180211c-5dff-4048-928c-8ac5ddb2ac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0ef26b-cc2e-47bd-86d0-f3aae841bd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80211c-5dff-4048-928c-8ac5ddb2ace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4B0C04-0D5A-4962-A038-25CE9AFF74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0ef26b-cc2e-47bd-86d0-f3aae841bdf4"/>
    <ds:schemaRef ds:uri="6180211c-5dff-4048-928c-8ac5ddb2ac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95423E6-FAFA-4880-87E0-CB3454D2ED13}">
  <ds:schemaRefs>
    <ds:schemaRef ds:uri="http://purl.org/dc/elements/1.1/"/>
    <ds:schemaRef ds:uri="6180211c-5dff-4048-928c-8ac5ddb2acee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c30ef26b-cc2e-47bd-86d0-f3aae841bdf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D4D568B-06E3-4FA2-B6B2-626552A236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95</Words>
  <Application>Microsoft Office PowerPoint</Application>
  <PresentationFormat>Widescreen</PresentationFormat>
  <Paragraphs>10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Segoe UI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Evans</dc:creator>
  <cp:lastModifiedBy>Daniel Evans</cp:lastModifiedBy>
  <cp:revision>9</cp:revision>
  <dcterms:created xsi:type="dcterms:W3CDTF">2023-01-11T09:58:15Z</dcterms:created>
  <dcterms:modified xsi:type="dcterms:W3CDTF">2023-03-03T11:21:13Z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0x010100AF08DF3DC908FB4B9FCC250D08255E97</vt:lpwstr>
  </property>
</Properties>
</file>